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4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FC6339A3-513C-052B-CDA0-1321B7134E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018" y="503084"/>
            <a:ext cx="2839440" cy="189380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786351B-1CE7-5DC9-50AB-80D74C6572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995" y="5564777"/>
            <a:ext cx="888274" cy="88827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2BEA96B-710B-7C31-5A22-998FB6B22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95" y="4219618"/>
            <a:ext cx="2125804" cy="107986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S3201</a:t>
            </a:r>
          </a:p>
          <a:p>
            <a:pPr algn="l"/>
            <a:r>
              <a:rPr lang="en-US" altLang="ja-JP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ja-JP" altLang="en-US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リングエコ付箋セット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:\240(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\264)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308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多色、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サイズの付箋が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層に分かれ、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様々な用途に使えます。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22C7C60-2914-E56D-3AF8-A92C3E8014BF}"/>
              </a:ext>
            </a:extLst>
          </p:cNvPr>
          <p:cNvGrpSpPr/>
          <p:nvPr/>
        </p:nvGrpSpPr>
        <p:grpSpPr>
          <a:xfrm>
            <a:off x="1262742" y="5495109"/>
            <a:ext cx="2168435" cy="1010193"/>
            <a:chOff x="1254034" y="5468983"/>
            <a:chExt cx="2168435" cy="1010193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0813FE5C-ECE2-DCF0-3ABB-1B5BAD75F88A}"/>
                </a:ext>
              </a:extLst>
            </p:cNvPr>
            <p:cNvSpPr/>
            <p:nvPr/>
          </p:nvSpPr>
          <p:spPr>
            <a:xfrm>
              <a:off x="1254034" y="5468983"/>
              <a:ext cx="2168435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D8AD421-E707-BEB9-27C1-C8F2DD43DE61}"/>
                </a:ext>
              </a:extLst>
            </p:cNvPr>
            <p:cNvSpPr txBox="1"/>
            <p:nvPr/>
          </p:nvSpPr>
          <p:spPr>
            <a:xfrm>
              <a:off x="2164229" y="6198275"/>
              <a:ext cx="123142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W55×H40mm</a:t>
              </a:r>
              <a:endPara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6A7FF08C-7F6B-FCD9-D431-EEF0A9610F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152" y="4147111"/>
            <a:ext cx="1386424" cy="1132950"/>
          </a:xfrm>
          <a:prstGeom prst="rect">
            <a:avLst/>
          </a:prstGeom>
        </p:spPr>
      </p:pic>
      <p:graphicFrame>
        <p:nvGraphicFramePr>
          <p:cNvPr id="24" name="表 49">
            <a:extLst>
              <a:ext uri="{FF2B5EF4-FFF2-40B4-BE49-F238E27FC236}">
                <a16:creationId xmlns:a16="http://schemas.microsoft.com/office/drawing/2014/main" id="{BA0A3687-5C0B-A4F1-3877-CC8EB51F8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33463"/>
              </p:ext>
            </p:extLst>
          </p:nvPr>
        </p:nvGraphicFramePr>
        <p:xfrm>
          <a:off x="4754664" y="2878960"/>
          <a:ext cx="4122148" cy="16437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82(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リング含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)×75×23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74g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再生クラフト紙・紙・鉄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大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)75×50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小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)15×50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付箋色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イエロー・ピンク・グリーン・オレンジ・ブルー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160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385933"/>
                  </a:ext>
                </a:extLst>
              </a:tr>
            </a:tbl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6C7C1CE-C8C5-F62D-51F2-909A400313AB}"/>
              </a:ext>
            </a:extLst>
          </p:cNvPr>
          <p:cNvSpPr txBox="1"/>
          <p:nvPr/>
        </p:nvSpPr>
        <p:spPr>
          <a:xfrm>
            <a:off x="4656089" y="2568109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C85D561-06B3-9430-6E46-175728410616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E280118-DF78-C27B-3BBC-BF39228A482E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B866AB7-A320-5EE8-6693-E50200E80635}"/>
              </a:ext>
            </a:extLst>
          </p:cNvPr>
          <p:cNvGrpSpPr/>
          <p:nvPr/>
        </p:nvGrpSpPr>
        <p:grpSpPr>
          <a:xfrm>
            <a:off x="4656089" y="4685756"/>
            <a:ext cx="4296322" cy="1624148"/>
            <a:chOff x="4572000" y="4834493"/>
            <a:chExt cx="4421446" cy="162832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7C1770A-AFE0-D0AA-68A3-81CA529363C3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CE7DC5D-7EAD-46BD-BD6C-7DCC1AD445B3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E114E7D9-16B1-E485-5F0A-ADC01082E0B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E810B309-B18A-D9B6-970C-8AAF49275071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C8A8852-1BE4-8301-8EF4-9330BAC4F5C2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F9BC9590-5C6F-440C-3460-57E033C5ED70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5A2B09A-D0F8-D535-70EF-BC4A8F0DD234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75B3C08E-4C8D-FD74-ECF5-199940866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536" y="2193055"/>
            <a:ext cx="4100584" cy="19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695</TotalTime>
  <Words>102</Words>
  <Application>Microsoft Office PowerPoint</Application>
  <PresentationFormat>画面に合わせる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29</cp:revision>
  <dcterms:created xsi:type="dcterms:W3CDTF">2023-01-27T06:17:12Z</dcterms:created>
  <dcterms:modified xsi:type="dcterms:W3CDTF">2025-01-08T07:29:50Z</dcterms:modified>
</cp:coreProperties>
</file>