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S3078</a:t>
            </a:r>
          </a:p>
          <a:p>
            <a:pPr algn="l"/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色付箋メモ</a:t>
            </a:r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白</a:t>
            </a:r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:\55(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\61)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858147"/>
              </p:ext>
            </p:extLst>
          </p:nvPr>
        </p:nvGraphicFramePr>
        <p:xfrm>
          <a:off x="4754664" y="3082815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83×54×4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9g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上質紙・コート紙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289026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15×50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1,200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56089" y="2767243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5394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カラフルな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色の付箋セット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表紙が白色なので、名入れが際立ちます。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E380B7F-4378-5611-ED06-9235C03CFBFC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65E07596-D03F-2E92-D5DD-D390A30D26DB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56C0B0A-2E99-CF19-7A13-D7E1F695936F}"/>
                </a:ext>
              </a:extLst>
            </p:cNvPr>
            <p:cNvSpPr txBox="1"/>
            <p:nvPr/>
          </p:nvSpPr>
          <p:spPr>
            <a:xfrm>
              <a:off x="1789760" y="6198275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W60×H25mm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59" name="図 58">
            <a:extLst>
              <a:ext uri="{FF2B5EF4-FFF2-40B4-BE49-F238E27FC236}">
                <a16:creationId xmlns:a16="http://schemas.microsoft.com/office/drawing/2014/main" id="{74D28A4D-F1DB-D471-2FF9-5DA5A3FE106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80858" y="5569073"/>
            <a:ext cx="1036513" cy="684099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8527FFCF-61E0-D144-48B4-92B28F2344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63550" y="666932"/>
            <a:ext cx="2983615" cy="1879597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803A6F1-BE52-D512-7556-FD591EEC5B20}"/>
              </a:ext>
            </a:extLst>
          </p:cNvPr>
          <p:cNvGrpSpPr/>
          <p:nvPr/>
        </p:nvGrpSpPr>
        <p:grpSpPr>
          <a:xfrm>
            <a:off x="4656089" y="4755134"/>
            <a:ext cx="4296322" cy="1624148"/>
            <a:chOff x="4572000" y="4834493"/>
            <a:chExt cx="4421446" cy="1628321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00861117-67FB-9FF7-9BF9-1C307313AEF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016EA7D5-CC2A-3F72-5B24-29C90F1C924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EA319BC6-E3A2-1AB0-870F-98DDB2B5127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85A657F5-E239-A885-C6AB-D92AAA9E756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2868C963-DE08-A5A7-910E-9DB1AA65F63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D8B666AA-08A5-92C3-8997-10DFE3F9899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1E1CF3C4-D1EF-6311-AE8A-699559ABBED3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CE5A02CB-C3FE-BE7D-1A34-4F2493B9E2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0546" y="2173441"/>
            <a:ext cx="3163989" cy="3205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009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691</TotalTime>
  <Words>73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17</cp:revision>
  <dcterms:created xsi:type="dcterms:W3CDTF">2023-01-27T06:17:12Z</dcterms:created>
  <dcterms:modified xsi:type="dcterms:W3CDTF">2025-01-08T07:26:19Z</dcterms:modified>
</cp:coreProperties>
</file>