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>
            <a:extLst>
              <a:ext uri="{FF2B5EF4-FFF2-40B4-BE49-F238E27FC236}">
                <a16:creationId xmlns:a16="http://schemas.microsoft.com/office/drawing/2014/main" id="{6E753B22-5C23-BE46-0849-B6326520B804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5420" y="1863279"/>
            <a:ext cx="3424129" cy="342412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E6CAFF-2B7F-7C24-E918-1B7A049C4EA1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770C4EE-5223-97EA-26A0-FECC769ECFD2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chemeClr val="accent4">
                  <a:lumMod val="50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:S2952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くるりんメジャースクウェア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125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:\130(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>
                <a:latin typeface="Meiryo UI" panose="020B0604030504040204" pitchFamily="50" charset="-128"/>
                <a:ea typeface="Meiryo UI" panose="020B0604030504040204" pitchFamily="50" charset="-128"/>
              </a:rPr>
              <a:t>\143)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49" name="表 49">
            <a:extLst>
              <a:ext uri="{FF2B5EF4-FFF2-40B4-BE49-F238E27FC236}">
                <a16:creationId xmlns:a16="http://schemas.microsoft.com/office/drawing/2014/main" id="{114C68E5-951A-FCED-205F-C8AE03A877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8563187"/>
              </p:ext>
            </p:extLst>
          </p:nvPr>
        </p:nvGraphicFramePr>
        <p:xfrm>
          <a:off x="4760532" y="2786865"/>
          <a:ext cx="4122148" cy="164377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47×47×14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22g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ABS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樹脂、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メジャー部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グラスファイバー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コート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ブルー・グリーン・ピンク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色指定不可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67908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OPP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袋入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480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73446" y="2532576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3326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かわいいスケルトンボディーに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1.5m</a:t>
            </a:r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布製メジャーが“くるくる、くるくる”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F98D5C8-77FA-8B8C-ED8F-3C707FBCD5B3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797DE5AD-E18E-C388-0D88-03CBD9FAE460}"/>
              </a:ext>
            </a:extLst>
          </p:cNvPr>
          <p:cNvGrpSpPr/>
          <p:nvPr/>
        </p:nvGrpSpPr>
        <p:grpSpPr>
          <a:xfrm>
            <a:off x="1262742" y="5495109"/>
            <a:ext cx="2176728" cy="1010193"/>
            <a:chOff x="1254034" y="5468983"/>
            <a:chExt cx="2176728" cy="101019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F4CA1F4-B8BE-36A3-CD0E-B0A55438E4C4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7DB1AEDF-D408-1C3B-9517-59DBF76B70B7}"/>
                </a:ext>
              </a:extLst>
            </p:cNvPr>
            <p:cNvSpPr txBox="1"/>
            <p:nvPr/>
          </p:nvSpPr>
          <p:spPr>
            <a:xfrm>
              <a:off x="2199335" y="6198275"/>
              <a:ext cx="123142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W30×H20mm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17" name="図 16">
            <a:extLst>
              <a:ext uri="{FF2B5EF4-FFF2-40B4-BE49-F238E27FC236}">
                <a16:creationId xmlns:a16="http://schemas.microsoft.com/office/drawing/2014/main" id="{D9049E00-6CBC-D931-E3FB-2EA2ACB4F215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6796" y="612936"/>
            <a:ext cx="1679039" cy="1679039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CBF8862-DCB9-1C03-B631-47FA3701F071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64733" y="652791"/>
            <a:ext cx="1679039" cy="1679039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D1867A1-EED3-CBEB-8B6B-FA2C3CE4190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09700" y="5629274"/>
            <a:ext cx="839580" cy="828676"/>
          </a:xfrm>
          <a:prstGeom prst="rect">
            <a:avLst/>
          </a:prstGeom>
        </p:spPr>
      </p:pic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E40A881-1846-B666-6ECA-1D53A8D62CB6}"/>
              </a:ext>
            </a:extLst>
          </p:cNvPr>
          <p:cNvSpPr txBox="1"/>
          <p:nvPr/>
        </p:nvSpPr>
        <p:spPr>
          <a:xfrm>
            <a:off x="771525" y="3995640"/>
            <a:ext cx="4283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ブルー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6DD2528-ED14-4DED-6777-023D00DA360D}"/>
              </a:ext>
            </a:extLst>
          </p:cNvPr>
          <p:cNvSpPr txBox="1"/>
          <p:nvPr/>
        </p:nvSpPr>
        <p:spPr>
          <a:xfrm>
            <a:off x="3209925" y="3233640"/>
            <a:ext cx="4844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グリーン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A46DB30-8772-F89A-8B4A-691ABF64BD50}"/>
              </a:ext>
            </a:extLst>
          </p:cNvPr>
          <p:cNvSpPr txBox="1"/>
          <p:nvPr/>
        </p:nvSpPr>
        <p:spPr>
          <a:xfrm>
            <a:off x="2352675" y="4833840"/>
            <a:ext cx="4042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ピンク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E3F229D-A42A-E419-D719-5CECEEC5CF68}"/>
              </a:ext>
            </a:extLst>
          </p:cNvPr>
          <p:cNvGrpSpPr/>
          <p:nvPr/>
        </p:nvGrpSpPr>
        <p:grpSpPr>
          <a:xfrm>
            <a:off x="4572000" y="4719968"/>
            <a:ext cx="4421446" cy="1628321"/>
            <a:chOff x="4572000" y="4834493"/>
            <a:chExt cx="4421446" cy="1628321"/>
          </a:xfrm>
        </p:grpSpPr>
        <p:cxnSp>
          <p:nvCxnSpPr>
            <p:cNvPr id="7" name="直線コネクタ 6">
              <a:extLst>
                <a:ext uri="{FF2B5EF4-FFF2-40B4-BE49-F238E27FC236}">
                  <a16:creationId xmlns:a16="http://schemas.microsoft.com/office/drawing/2014/main" id="{38B1179F-E94E-4536-B9FF-CD20CA8C3BB5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612DA299-A702-48C8-8487-AA973025E78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4D10B5BE-BD5B-5AF0-77FC-F2DF07EA633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F5FCB9E8-AB49-8F64-89E0-A63400084422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1B5EC396-AA79-C240-8EFD-1CE4533C325D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D3FF2BD-EFCA-1E34-9AB3-8E1E134C73B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9C29B0FB-44E9-91B4-7B65-7E5ED06BD7C4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48009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905</TotalTime>
  <Words>73</Words>
  <Application>Microsoft Office PowerPoint</Application>
  <PresentationFormat>画面に合わせる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19</cp:revision>
  <dcterms:created xsi:type="dcterms:W3CDTF">2023-01-27T06:17:12Z</dcterms:created>
  <dcterms:modified xsi:type="dcterms:W3CDTF">2025-01-07T05:49:05Z</dcterms:modified>
</cp:coreProperties>
</file>