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F5473F4E-BC91-67E2-62E1-489FA5DEA9E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77069" y="730019"/>
            <a:ext cx="3470468" cy="200804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S2704</a:t>
            </a:r>
          </a:p>
          <a:p>
            <a:pPr algn="l"/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色フィルム付箋セット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:\90(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\99)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72176"/>
              </p:ext>
            </p:extLst>
          </p:nvPr>
        </p:nvGraphicFramePr>
        <p:xfrm>
          <a:off x="4752520" y="3370217"/>
          <a:ext cx="4122148" cy="127801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98×54×3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再生クラフト・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PET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12×44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/7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51073" y="305706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28841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フィルム付箋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枚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×7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付箋は透けているので、様々な用途で使えます。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88DD9CD-9C1A-33FB-C00C-EA44918806C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31E76056-3659-A65B-0B19-C89945982FA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374F57A-E6B8-91A3-5329-D8F329CEA304}"/>
                </a:ext>
              </a:extLst>
            </p:cNvPr>
            <p:cNvSpPr txBox="1"/>
            <p:nvPr/>
          </p:nvSpPr>
          <p:spPr>
            <a:xfrm>
              <a:off x="1789760" y="6180858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W70×H25mm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9A698B5-5D82-9D33-915B-696693F4AE27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BC47103-AEBB-4D07-AB53-6A14C3B42D4F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1907C31-697A-A7B9-D49B-94265AEACF1B}"/>
              </a:ext>
            </a:extLst>
          </p:cNvPr>
          <p:cNvGrpSpPr/>
          <p:nvPr/>
        </p:nvGrpSpPr>
        <p:grpSpPr>
          <a:xfrm>
            <a:off x="4651074" y="4777544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E9106F98-8009-1546-25AB-9B457B4229F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D586BE88-04B1-173D-0B27-091FF86F22A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C490D218-3AA4-279B-B8F9-2023DDBF9DF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06EB259F-7FCF-5067-5885-1AF6E0063B3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38A857E1-4200-88A0-DA8C-B7DCA05D085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13F21DDD-48F4-D05E-AB88-07F3AB92B8F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CB1B71E7-203A-DB1D-D1B5-35A940647A64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B71BCC1D-400A-D724-729D-1B162AB8A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7893" y="2661378"/>
            <a:ext cx="4622470" cy="2539992"/>
          </a:xfrm>
          <a:prstGeom prst="rect">
            <a:avLst/>
          </a:prstGeom>
        </p:spPr>
      </p:pic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F39E18F5-5020-4CF4-AFA5-0647EB102F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2385" y="5620301"/>
            <a:ext cx="976065" cy="53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45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697</TotalTime>
  <Words>72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33</cp:revision>
  <dcterms:created xsi:type="dcterms:W3CDTF">2023-01-27T06:17:12Z</dcterms:created>
  <dcterms:modified xsi:type="dcterms:W3CDTF">2025-07-25T01:30:33Z</dcterms:modified>
</cp:coreProperties>
</file>