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9" autoAdjust="0"/>
    <p:restoredTop sz="94660"/>
  </p:normalViewPr>
  <p:slideViewPr>
    <p:cSldViewPr snapToGrid="0">
      <p:cViewPr varScale="1">
        <p:scale>
          <a:sx n="97" d="100"/>
          <a:sy n="97" d="100"/>
        </p:scale>
        <p:origin x="12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4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51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19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54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39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2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78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04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53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20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6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336C795F-9179-1BB7-D532-D030C7A6E9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125" y="628368"/>
            <a:ext cx="2894609" cy="19306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243D8E3-D330-0D63-6ADA-D3B98B2ADA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411" y="5521233"/>
            <a:ext cx="891107" cy="957944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E4E1947-7003-6693-43B1-2AD78DB40425}"/>
              </a:ext>
            </a:extLst>
          </p:cNvPr>
          <p:cNvSpPr txBox="1"/>
          <p:nvPr/>
        </p:nvSpPr>
        <p:spPr>
          <a:xfrm>
            <a:off x="227241" y="494110"/>
            <a:ext cx="38401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品番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lang="en-US" altLang="ja-JP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S2572</a:t>
            </a:r>
          </a:p>
          <a:p>
            <a:pPr algn="l"/>
            <a:r>
              <a:rPr lang="ja-JP" altLang="en-US" sz="2400" b="1" i="0" u="sng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ブック型付箋メモ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655E493-0DEC-FD04-C9D7-EE2F18375678}"/>
              </a:ext>
            </a:extLst>
          </p:cNvPr>
          <p:cNvSpPr txBox="1"/>
          <p:nvPr/>
        </p:nvSpPr>
        <p:spPr>
          <a:xfrm>
            <a:off x="253366" y="1210336"/>
            <a:ext cx="212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上代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:\220(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税込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\242)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D5E7559-D070-C0B3-CEA3-8BA7B7339398}"/>
              </a:ext>
            </a:extLst>
          </p:cNvPr>
          <p:cNvSpPr txBox="1"/>
          <p:nvPr/>
        </p:nvSpPr>
        <p:spPr>
          <a:xfrm>
            <a:off x="323035" y="5444098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名入れ範囲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6330DE5-5203-5D5B-7573-FF0E5C7911FE}"/>
              </a:ext>
            </a:extLst>
          </p:cNvPr>
          <p:cNvSpPr txBox="1"/>
          <p:nvPr/>
        </p:nvSpPr>
        <p:spPr>
          <a:xfrm>
            <a:off x="278675" y="1593668"/>
            <a:ext cx="25458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コンパクトなブック型付箋メモ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表紙には再生クラフト紙を使用しています。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22C7C60-2914-E56D-3AF8-A92C3E8014BF}"/>
              </a:ext>
            </a:extLst>
          </p:cNvPr>
          <p:cNvGrpSpPr/>
          <p:nvPr/>
        </p:nvGrpSpPr>
        <p:grpSpPr>
          <a:xfrm>
            <a:off x="1262742" y="5495109"/>
            <a:ext cx="2168435" cy="1010193"/>
            <a:chOff x="1254034" y="5468983"/>
            <a:chExt cx="2168435" cy="1010193"/>
          </a:xfrm>
        </p:grpSpPr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0813FE5C-ECE2-DCF0-3ABB-1B5BAD75F88A}"/>
                </a:ext>
              </a:extLst>
            </p:cNvPr>
            <p:cNvSpPr/>
            <p:nvPr/>
          </p:nvSpPr>
          <p:spPr>
            <a:xfrm>
              <a:off x="1254034" y="5468983"/>
              <a:ext cx="2168435" cy="1010193"/>
            </a:xfrm>
            <a:prstGeom prst="roundRect">
              <a:avLst>
                <a:gd name="adj" fmla="val 3372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0D8AD421-E707-BEB9-27C1-C8F2DD43DE61}"/>
                </a:ext>
              </a:extLst>
            </p:cNvPr>
            <p:cNvSpPr txBox="1"/>
            <p:nvPr/>
          </p:nvSpPr>
          <p:spPr>
            <a:xfrm>
              <a:off x="2164229" y="6198275"/>
              <a:ext cx="123142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W50×H70mm</a:t>
              </a:r>
              <a:endPara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aphicFrame>
        <p:nvGraphicFramePr>
          <p:cNvPr id="21" name="表 49">
            <a:extLst>
              <a:ext uri="{FF2B5EF4-FFF2-40B4-BE49-F238E27FC236}">
                <a16:creationId xmlns:a16="http://schemas.microsoft.com/office/drawing/2014/main" id="{7EE95C6C-56BC-BDEE-5A94-715B28622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553172"/>
              </p:ext>
            </p:extLst>
          </p:nvPr>
        </p:nvGraphicFramePr>
        <p:xfrm>
          <a:off x="4591430" y="3139948"/>
          <a:ext cx="4122148" cy="1525332"/>
        </p:xfrm>
        <a:graphic>
          <a:graphicData uri="http://schemas.openxmlformats.org/drawingml/2006/table">
            <a:tbl>
              <a:tblPr firstCol="1" lastCol="1" bandRow="1">
                <a:tableStyleId>{8799B23B-EC83-4686-B30A-512413B5E67A}</a:tableStyleId>
              </a:tblPr>
              <a:tblGrid>
                <a:gridCol w="1135868">
                  <a:extLst>
                    <a:ext uri="{9D8B030D-6E8A-4147-A177-3AD203B41FA5}">
                      <a16:colId xmlns:a16="http://schemas.microsoft.com/office/drawing/2014/main" val="2618808635"/>
                    </a:ext>
                  </a:extLst>
                </a:gridCol>
                <a:gridCol w="2986280">
                  <a:extLst>
                    <a:ext uri="{9D8B030D-6E8A-4147-A177-3AD203B41FA5}">
                      <a16:colId xmlns:a16="http://schemas.microsoft.com/office/drawing/2014/main" val="1924190400"/>
                    </a:ext>
                  </a:extLst>
                </a:gridCol>
              </a:tblGrid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商品サイズ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80×105×19</a:t>
                      </a: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㎜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7086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重量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97g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202944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材質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再生クラフト・紙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870043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備考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付箋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大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)75×100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㎜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/80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枚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付箋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中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)50×75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㎜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/25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枚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付箋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小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)12×45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㎜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/5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色各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25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枚、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OPP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袋入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733305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梱入数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120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921165"/>
                  </a:ext>
                </a:extLst>
              </a:tr>
            </a:tbl>
          </a:graphicData>
        </a:graphic>
      </p:graphicFrame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05A01D2-8509-A8FB-F74A-A509263A6419}"/>
              </a:ext>
            </a:extLst>
          </p:cNvPr>
          <p:cNvSpPr txBox="1"/>
          <p:nvPr/>
        </p:nvSpPr>
        <p:spPr>
          <a:xfrm>
            <a:off x="4489983" y="2848397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商品情報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4001046-5465-1523-E4C1-0FBDC28B5CD7}"/>
              </a:ext>
            </a:extLst>
          </p:cNvPr>
          <p:cNvSpPr/>
          <p:nvPr/>
        </p:nvSpPr>
        <p:spPr>
          <a:xfrm>
            <a:off x="0" y="0"/>
            <a:ext cx="9144000" cy="313509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FFC00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402BB8C-51E1-5E1D-3E68-784C7095EC63}"/>
              </a:ext>
            </a:extLst>
          </p:cNvPr>
          <p:cNvSpPr/>
          <p:nvPr/>
        </p:nvSpPr>
        <p:spPr>
          <a:xfrm rot="10800000">
            <a:off x="0" y="6667500"/>
            <a:ext cx="9144000" cy="190500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FFC00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145F5D50-25EE-225B-F7A9-9F4A44F3C3C5}"/>
              </a:ext>
            </a:extLst>
          </p:cNvPr>
          <p:cNvGrpSpPr/>
          <p:nvPr/>
        </p:nvGrpSpPr>
        <p:grpSpPr>
          <a:xfrm>
            <a:off x="4489984" y="4750668"/>
            <a:ext cx="4421446" cy="1628321"/>
            <a:chOff x="4572000" y="4834493"/>
            <a:chExt cx="4421446" cy="1628321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25D5D779-CD60-2763-A14D-00EFA974AFC9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420043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8115C460-7E35-29E3-284F-9F8441338A62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682858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C8607010-81C1-4F99-0E8B-0F45078C7CD3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94663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5BCB6FC0-EA24-4C62-1FF4-9EBAF334FC1F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6216794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D4253072-7BC6-3653-1444-3E6C3765ECC9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6462814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96EBB5DB-0CC2-D1B5-7F94-EAE7D5956182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16090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6A78B5D2-256C-631E-AF76-2187CF3216F5}"/>
                </a:ext>
              </a:extLst>
            </p:cNvPr>
            <p:cNvSpPr txBox="1"/>
            <p:nvPr/>
          </p:nvSpPr>
          <p:spPr>
            <a:xfrm>
              <a:off x="4572000" y="4834493"/>
              <a:ext cx="8258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dirty="0"/>
                <a:t>memo</a:t>
              </a:r>
              <a:endParaRPr kumimoji="1" lang="ja-JP" altLang="en-US" sz="1100" dirty="0"/>
            </a:p>
          </p:txBody>
        </p:sp>
      </p:grpSp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DB953023-AB11-3E2E-4420-AD3F320B3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234" y="2331380"/>
            <a:ext cx="4206568" cy="304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22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694</TotalTime>
  <Words>86</Words>
  <Application>Microsoft Office PowerPoint</Application>
  <PresentationFormat>画面に合わせる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達也</dc:creator>
  <cp:lastModifiedBy>CO LTD NEED</cp:lastModifiedBy>
  <cp:revision>30</cp:revision>
  <dcterms:created xsi:type="dcterms:W3CDTF">2023-01-27T06:17:12Z</dcterms:created>
  <dcterms:modified xsi:type="dcterms:W3CDTF">2025-01-07T07:05:34Z</dcterms:modified>
</cp:coreProperties>
</file>