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3" autoAdjust="0"/>
    <p:restoredTop sz="94660"/>
  </p:normalViewPr>
  <p:slideViewPr>
    <p:cSldViewPr snapToGrid="0">
      <p:cViewPr varScale="1">
        <p:scale>
          <a:sx n="97" d="100"/>
          <a:sy n="97" d="100"/>
        </p:scale>
        <p:origin x="12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S2571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ブック型エコ付箋メモ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:\130(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\143)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1563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再生クラフトを使用した、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ポケットサイズのブック型エコ付箋メモ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2ED99E48-7A1C-3B0D-E30C-3CBD3D7896B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67245" y="5529173"/>
            <a:ext cx="809898" cy="960516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D22C7C60-2914-E56D-3AF8-A92C3E8014BF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0813FE5C-ECE2-DCF0-3ABB-1B5BAD75F88A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0D8AD421-E707-BEB9-27C1-C8F2DD43DE61}"/>
                </a:ext>
              </a:extLst>
            </p:cNvPr>
            <p:cNvSpPr txBox="1"/>
            <p:nvPr/>
          </p:nvSpPr>
          <p:spPr>
            <a:xfrm>
              <a:off x="2164229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>
                  <a:latin typeface="Meiryo UI" panose="020B0604030504040204" pitchFamily="50" charset="-128"/>
                  <a:ea typeface="Meiryo UI" panose="020B0604030504040204" pitchFamily="50" charset="-128"/>
                </a:rPr>
                <a:t>W50×H70mm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20" name="図 19">
            <a:extLst>
              <a:ext uri="{FF2B5EF4-FFF2-40B4-BE49-F238E27FC236}">
                <a16:creationId xmlns:a16="http://schemas.microsoft.com/office/drawing/2014/main" id="{B008F98D-C468-FB04-F5C1-41D324C63FB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26970" y="603219"/>
            <a:ext cx="3012952" cy="1980897"/>
          </a:xfrm>
          <a:prstGeom prst="rect">
            <a:avLst/>
          </a:prstGeom>
        </p:spPr>
      </p:pic>
      <p:graphicFrame>
        <p:nvGraphicFramePr>
          <p:cNvPr id="21" name="表 49">
            <a:extLst>
              <a:ext uri="{FF2B5EF4-FFF2-40B4-BE49-F238E27FC236}">
                <a16:creationId xmlns:a16="http://schemas.microsoft.com/office/drawing/2014/main" id="{7EE95C6C-56BC-BDEE-5A94-715B28622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330831"/>
              </p:ext>
            </p:extLst>
          </p:nvPr>
        </p:nvGraphicFramePr>
        <p:xfrm>
          <a:off x="4673446" y="3104706"/>
          <a:ext cx="4320000" cy="1525332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90387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3129613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80×105×6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再生クラフト・紙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大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)75×100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中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)50×70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小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)12×45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05A01D2-8509-A8FB-F74A-A509263A6419}"/>
              </a:ext>
            </a:extLst>
          </p:cNvPr>
          <p:cNvSpPr txBox="1"/>
          <p:nvPr/>
        </p:nvSpPr>
        <p:spPr>
          <a:xfrm>
            <a:off x="4441371" y="2788042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242A704-1AAC-F6D3-394C-D3AD9798937C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3541AD-12C8-6997-7E8D-8688CA2CB733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0895B36-0D5E-9288-D291-8C89945CE6AE}"/>
              </a:ext>
            </a:extLst>
          </p:cNvPr>
          <p:cNvGrpSpPr/>
          <p:nvPr/>
        </p:nvGrpSpPr>
        <p:grpSpPr>
          <a:xfrm>
            <a:off x="4572000" y="4753047"/>
            <a:ext cx="4421446" cy="1628321"/>
            <a:chOff x="4572000" y="4834493"/>
            <a:chExt cx="4421446" cy="162832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5EB519F5-D07D-8989-051D-93D0959BAC6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B5EA346F-B447-D0EB-153A-6A56FA3F00D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24A4AEC4-16DA-EB84-B5EE-E1EEBAAA44E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D16FF5DF-80E3-6942-793D-BDCE7DA5F7A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D09EBB6-1E8B-476A-F7E9-200BFBBD02E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0A4D3DA5-DB0C-219D-8FA1-35FD865CD8D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8B8F8E7F-1158-BC74-3F1B-B893BC2E6B4C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D50D4D91-7B70-7DED-7A23-2979D489C1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2216" y="2374222"/>
            <a:ext cx="4194105" cy="2854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4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694</TotalTime>
  <Words>84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29</cp:revision>
  <dcterms:created xsi:type="dcterms:W3CDTF">2023-01-27T06:17:12Z</dcterms:created>
  <dcterms:modified xsi:type="dcterms:W3CDTF">2025-01-07T06:59:52Z</dcterms:modified>
</cp:coreProperties>
</file>