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45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8A0F6522-BD3B-0733-07C5-45DA27BF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067" y="2223722"/>
            <a:ext cx="3764008" cy="323405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3F4A043-0A9B-6E53-F83F-3F023AEF81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798" y="782669"/>
            <a:ext cx="3315260" cy="189717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063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S2266</a:t>
            </a:r>
          </a:p>
          <a:p>
            <a:pPr algn="l"/>
            <a:r>
              <a:rPr lang="en-US" altLang="ja-JP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A6</a:t>
            </a:r>
            <a:r>
              <a:rPr lang="ja-JP" altLang="en-US" sz="2400" b="1" i="0" u="sng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エコメモノート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:\270(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\297)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17788" y="535106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736543"/>
            <a:ext cx="1986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表紙に再生クラフトを使用した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ボールペン付きの付箋・メモセット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8" name="表 49">
            <a:extLst>
              <a:ext uri="{FF2B5EF4-FFF2-40B4-BE49-F238E27FC236}">
                <a16:creationId xmlns:a16="http://schemas.microsoft.com/office/drawing/2014/main" id="{3A73D1B7-498C-BF50-2EC5-AF81C2783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34872"/>
              </p:ext>
            </p:extLst>
          </p:nvPr>
        </p:nvGraphicFramePr>
        <p:xfrm>
          <a:off x="4791555" y="3111307"/>
          <a:ext cx="4122148" cy="1525332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106×155×12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85g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再生クラフト・紙・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樹脂他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ボールペン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×1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、再生紙メモ 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146×80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/50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中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)/75×75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付箋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小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)/45×12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/5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枚、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3BA103-A456-CC83-6D6C-B08CC9AE1C97}"/>
              </a:ext>
            </a:extLst>
          </p:cNvPr>
          <p:cNvSpPr txBox="1"/>
          <p:nvPr/>
        </p:nvSpPr>
        <p:spPr>
          <a:xfrm>
            <a:off x="4659088" y="2804423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8C52973-94D5-9A3D-2F1D-FFDC10EC71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363" y="5415004"/>
            <a:ext cx="1593668" cy="1083288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3B968B0-741B-B9A2-84D4-19B5BDDE7CD9}"/>
              </a:ext>
            </a:extLst>
          </p:cNvPr>
          <p:cNvGrpSpPr/>
          <p:nvPr/>
        </p:nvGrpSpPr>
        <p:grpSpPr>
          <a:xfrm>
            <a:off x="1210234" y="5473146"/>
            <a:ext cx="3142212" cy="1010193"/>
            <a:chOff x="1254034" y="5468983"/>
            <a:chExt cx="3142212" cy="1010193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A647A6D4-2CA6-093B-F470-467F90DAA12F}"/>
                </a:ext>
              </a:extLst>
            </p:cNvPr>
            <p:cNvSpPr/>
            <p:nvPr/>
          </p:nvSpPr>
          <p:spPr>
            <a:xfrm>
              <a:off x="1254034" y="5468983"/>
              <a:ext cx="3128283" cy="1010193"/>
            </a:xfrm>
            <a:prstGeom prst="roundRect">
              <a:avLst>
                <a:gd name="adj" fmla="val 3372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80D6AF8C-AA27-824A-FA77-A54A4EF2626D}"/>
                </a:ext>
              </a:extLst>
            </p:cNvPr>
            <p:cNvSpPr txBox="1"/>
            <p:nvPr/>
          </p:nvSpPr>
          <p:spPr>
            <a:xfrm>
              <a:off x="3116729" y="5569625"/>
              <a:ext cx="127951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A/</a:t>
              </a:r>
            </a:p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W60×H100mm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BACE8B5-D143-7D0C-B7DC-335A7B966005}"/>
                </a:ext>
              </a:extLst>
            </p:cNvPr>
            <p:cNvSpPr txBox="1"/>
            <p:nvPr/>
          </p:nvSpPr>
          <p:spPr>
            <a:xfrm>
              <a:off x="3116729" y="5988725"/>
              <a:ext cx="118814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B/</a:t>
              </a:r>
            </a:p>
            <a:p>
              <a:r>
                <a:rPr kumimoji="1" lang="en-US" altLang="ja-JP" sz="105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W70×H30mm</a:t>
              </a:r>
              <a:endParaRPr kumimoji="1"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3B4D4B-2C79-2EE5-24FC-7C43D2529425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24D8C7-7BFA-8EF2-17C9-3A2020FF6EEE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FFC0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C0006C0-506A-733B-07B2-DAD0BCBDC968}"/>
              </a:ext>
            </a:extLst>
          </p:cNvPr>
          <p:cNvGrpSpPr/>
          <p:nvPr/>
        </p:nvGrpSpPr>
        <p:grpSpPr>
          <a:xfrm>
            <a:off x="4692980" y="4794187"/>
            <a:ext cx="4296322" cy="1624148"/>
            <a:chOff x="4572000" y="4834493"/>
            <a:chExt cx="4421446" cy="162832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D92059A-BE12-6421-8837-1BCC79DDB185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A09DDF6-1EF2-D363-E4CD-BEBEA86C3F6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EDFB47F-6450-525B-2FF2-F7EDEA7557F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83D8D85-0121-3208-0D18-1F0AC5D1FA64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2629452B-7939-7D81-7F18-379CBC0AC79F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C1FE7A7-160E-F26F-F9B5-B9A4A2A1E6B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2CA7813-C29C-B1FA-EE30-992E74F989AA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941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712</TotalTime>
  <Words>95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38</cp:revision>
  <dcterms:created xsi:type="dcterms:W3CDTF">2023-01-27T06:17:12Z</dcterms:created>
  <dcterms:modified xsi:type="dcterms:W3CDTF">2025-01-07T07:03:46Z</dcterms:modified>
</cp:coreProperties>
</file>