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>
            <a:extLst>
              <a:ext uri="{FF2B5EF4-FFF2-40B4-BE49-F238E27FC236}">
                <a16:creationId xmlns:a16="http://schemas.microsoft.com/office/drawing/2014/main" id="{81EB8BC4-558B-3BDA-ACF2-155933540D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0100" y="5778500"/>
            <a:ext cx="2260600" cy="51377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FC944B9-B5FA-16F7-DB84-9AE7245018A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100" y="1803400"/>
            <a:ext cx="3784600" cy="3784600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:P3306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メタルラバーペン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:\130(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\143)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302533"/>
              </p:ext>
            </p:extLst>
          </p:nvPr>
        </p:nvGraphicFramePr>
        <p:xfrm>
          <a:off x="4673446" y="2955622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l-GR" altLang="ja-JP" sz="900" dirty="0">
                          <a:solidFill>
                            <a:schemeClr val="tx1"/>
                          </a:solidFill>
                        </a:rPr>
                        <a:t>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10×137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18g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アルミニウム合金・鉄・シリコン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ネイビー・グレー・ブラック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インク色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86360" y="2657791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6376E77-1768-093A-13B3-EF40F20B41D5}"/>
              </a:ext>
            </a:extLst>
          </p:cNvPr>
          <p:cNvGrpSpPr/>
          <p:nvPr/>
        </p:nvGrpSpPr>
        <p:grpSpPr>
          <a:xfrm>
            <a:off x="470262" y="5765074"/>
            <a:ext cx="2876657" cy="714102"/>
            <a:chOff x="470262" y="5765074"/>
            <a:chExt cx="2876657" cy="7141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1E091A46-E0C4-EC2A-0D92-E0328A0622F7}"/>
                </a:ext>
              </a:extLst>
            </p:cNvPr>
            <p:cNvSpPr/>
            <p:nvPr/>
          </p:nvSpPr>
          <p:spPr>
            <a:xfrm>
              <a:off x="470262" y="5765074"/>
              <a:ext cx="2876657" cy="714102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2F03286-8BB8-ED46-9306-7B37BD563A13}"/>
                </a:ext>
              </a:extLst>
            </p:cNvPr>
            <p:cNvSpPr txBox="1"/>
            <p:nvPr/>
          </p:nvSpPr>
          <p:spPr>
            <a:xfrm>
              <a:off x="1354332" y="6180856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W50×H5mm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2A01EC-8A91-34C2-8B94-1B40DF0E43F3}"/>
              </a:ext>
            </a:extLst>
          </p:cNvPr>
          <p:cNvSpPr txBox="1"/>
          <p:nvPr/>
        </p:nvSpPr>
        <p:spPr>
          <a:xfrm>
            <a:off x="278675" y="1593668"/>
            <a:ext cx="33538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扱いやすいメタルの重厚感とラバー仕上げによる高級感！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ブラック・ネイビー・グレーの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色展開のボールペンです。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772A9C6-1001-D88C-1E35-51203C5A398A}"/>
              </a:ext>
            </a:extLst>
          </p:cNvPr>
          <p:cNvGrpSpPr/>
          <p:nvPr/>
        </p:nvGrpSpPr>
        <p:grpSpPr>
          <a:xfrm>
            <a:off x="936843" y="4975914"/>
            <a:ext cx="2238011" cy="215452"/>
            <a:chOff x="857035" y="5005743"/>
            <a:chExt cx="1751570" cy="168624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CE7AC95-8D20-B602-95DC-EB9C2DC14E5E}"/>
                </a:ext>
              </a:extLst>
            </p:cNvPr>
            <p:cNvSpPr txBox="1"/>
            <p:nvPr/>
          </p:nvSpPr>
          <p:spPr>
            <a:xfrm>
              <a:off x="857035" y="5005743"/>
              <a:ext cx="389172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ネイビー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A44FDCE-E471-07A3-C7C5-478494952324}"/>
                </a:ext>
              </a:extLst>
            </p:cNvPr>
            <p:cNvSpPr txBox="1"/>
            <p:nvPr/>
          </p:nvSpPr>
          <p:spPr>
            <a:xfrm>
              <a:off x="1494133" y="5005749"/>
              <a:ext cx="331462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グレー</a:t>
              </a: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3F6C231F-B31B-FA78-BB80-14EA481A8EC8}"/>
                </a:ext>
              </a:extLst>
            </p:cNvPr>
            <p:cNvSpPr txBox="1"/>
            <p:nvPr/>
          </p:nvSpPr>
          <p:spPr>
            <a:xfrm>
              <a:off x="2247034" y="5005749"/>
              <a:ext cx="361571" cy="1686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ブラック</a:t>
              </a:r>
            </a:p>
          </p:txBody>
        </p: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98A26F0-D924-0A7F-5856-C5189860E4BE}"/>
              </a:ext>
            </a:extLst>
          </p:cNvPr>
          <p:cNvSpPr txBox="1"/>
          <p:nvPr/>
        </p:nvSpPr>
        <p:spPr>
          <a:xfrm>
            <a:off x="8127107" y="2289368"/>
            <a:ext cx="6547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ボールペン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A2F4D6E1-DAC5-7B18-B547-D52D0F74475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1064" y="785479"/>
            <a:ext cx="1517435" cy="151743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3E001BFD-2349-BC5F-FC08-7B1AC0F0A30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6360" y="809535"/>
            <a:ext cx="2401381" cy="150706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468D7C4-E862-A659-E88B-47C3E82E9BAA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0EE57B0-7FAA-AD67-F86E-9C68E64C53DF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348A0F7-99D4-4515-AE9A-7E12DD5D91A3}"/>
              </a:ext>
            </a:extLst>
          </p:cNvPr>
          <p:cNvGrpSpPr/>
          <p:nvPr/>
        </p:nvGrpSpPr>
        <p:grpSpPr>
          <a:xfrm>
            <a:off x="4572000" y="4745096"/>
            <a:ext cx="4421446" cy="1628321"/>
            <a:chOff x="4572000" y="4834493"/>
            <a:chExt cx="4421446" cy="1628321"/>
          </a:xfrm>
        </p:grpSpPr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A674A88-BCA4-C430-8DFF-5A1EECA2739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0985C975-A899-5585-D64F-DD9AAE39CD1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1043CCB3-2826-2CB1-724A-ACFC4B04CE1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1125BE3-6CC5-5BD6-0144-C84FAB34AEE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A5B23DFB-F6C2-B320-75E8-E455390218E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4437F3D2-CD77-3747-BD7A-B3F10937D3D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27CC6224-7932-EB13-2732-FE128598C207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78299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465</TotalTime>
  <Words>84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19</cp:revision>
  <dcterms:created xsi:type="dcterms:W3CDTF">2023-01-27T06:17:12Z</dcterms:created>
  <dcterms:modified xsi:type="dcterms:W3CDTF">2025-01-07T06:36:07Z</dcterms:modified>
</cp:coreProperties>
</file>