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5F6F695C-DF4F-EF09-CCC2-8D1D8351635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5353" y="5818255"/>
            <a:ext cx="2159147" cy="35379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25C06B4-5F1E-4147-0E4B-71739880F7D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00" y="1866900"/>
            <a:ext cx="3721100" cy="3721100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:P3305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メタルラバータッチペン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:\160(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\176)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062971"/>
              </p:ext>
            </p:extLst>
          </p:nvPr>
        </p:nvGraphicFramePr>
        <p:xfrm>
          <a:off x="4572000" y="2892346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10×145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18g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アルミニウム合金・鉄・シリコン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ネイビー・グレー・ブラック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インク色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黒、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484914" y="2594515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6376E77-1768-093A-13B3-EF40F20B41D5}"/>
              </a:ext>
            </a:extLst>
          </p:cNvPr>
          <p:cNvGrpSpPr/>
          <p:nvPr/>
        </p:nvGrpSpPr>
        <p:grpSpPr>
          <a:xfrm>
            <a:off x="470262" y="5765074"/>
            <a:ext cx="2876657" cy="714102"/>
            <a:chOff x="470262" y="5765074"/>
            <a:chExt cx="2876657" cy="714102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1E091A46-E0C4-EC2A-0D92-E0328A0622F7}"/>
                </a:ext>
              </a:extLst>
            </p:cNvPr>
            <p:cNvSpPr/>
            <p:nvPr/>
          </p:nvSpPr>
          <p:spPr>
            <a:xfrm>
              <a:off x="470262" y="5765074"/>
              <a:ext cx="2876657" cy="714102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2F03286-8BB8-ED46-9306-7B37BD563A13}"/>
                </a:ext>
              </a:extLst>
            </p:cNvPr>
            <p:cNvSpPr txBox="1"/>
            <p:nvPr/>
          </p:nvSpPr>
          <p:spPr>
            <a:xfrm>
              <a:off x="1354332" y="6180856"/>
              <a:ext cx="114005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W50×H5mm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2A01EC-8A91-34C2-8B94-1B40DF0E43F3}"/>
              </a:ext>
            </a:extLst>
          </p:cNvPr>
          <p:cNvSpPr txBox="1"/>
          <p:nvPr/>
        </p:nvSpPr>
        <p:spPr>
          <a:xfrm>
            <a:off x="278675" y="1593668"/>
            <a:ext cx="30027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メタルの適度な重量感とラバー仕上げによる高級感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ワンランク上のタッチ＆ボールペン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C772A9C6-1001-D88C-1E35-51203C5A398A}"/>
              </a:ext>
            </a:extLst>
          </p:cNvPr>
          <p:cNvGrpSpPr/>
          <p:nvPr/>
        </p:nvGrpSpPr>
        <p:grpSpPr>
          <a:xfrm>
            <a:off x="851343" y="4975914"/>
            <a:ext cx="2323511" cy="215452"/>
            <a:chOff x="790119" y="5005743"/>
            <a:chExt cx="1818486" cy="168624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CE7AC95-8D20-B602-95DC-EB9C2DC14E5E}"/>
                </a:ext>
              </a:extLst>
            </p:cNvPr>
            <p:cNvSpPr txBox="1"/>
            <p:nvPr/>
          </p:nvSpPr>
          <p:spPr>
            <a:xfrm>
              <a:off x="790119" y="5005743"/>
              <a:ext cx="389172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ネイビー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5A44FDCE-E471-07A3-C7C5-478494952324}"/>
                </a:ext>
              </a:extLst>
            </p:cNvPr>
            <p:cNvSpPr txBox="1"/>
            <p:nvPr/>
          </p:nvSpPr>
          <p:spPr>
            <a:xfrm>
              <a:off x="1509292" y="5005749"/>
              <a:ext cx="331462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グレー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3F6C231F-B31B-FA78-BB80-14EA481A8EC8}"/>
                </a:ext>
              </a:extLst>
            </p:cNvPr>
            <p:cNvSpPr txBox="1"/>
            <p:nvPr/>
          </p:nvSpPr>
          <p:spPr>
            <a:xfrm>
              <a:off x="2247034" y="5005749"/>
              <a:ext cx="361571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ブラック</a:t>
              </a:r>
            </a:p>
          </p:txBody>
        </p:sp>
      </p:grp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98A26F0-D924-0A7F-5856-C5189860E4BE}"/>
              </a:ext>
            </a:extLst>
          </p:cNvPr>
          <p:cNvSpPr txBox="1"/>
          <p:nvPr/>
        </p:nvSpPr>
        <p:spPr>
          <a:xfrm>
            <a:off x="6817682" y="2138362"/>
            <a:ext cx="600858" cy="221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ボールペン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970BFC9-B932-D5B8-5E15-C47E616C4509}"/>
              </a:ext>
            </a:extLst>
          </p:cNvPr>
          <p:cNvSpPr txBox="1"/>
          <p:nvPr/>
        </p:nvSpPr>
        <p:spPr>
          <a:xfrm>
            <a:off x="8217188" y="2138362"/>
            <a:ext cx="560391" cy="221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タッチペン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16A7D81F-B654-21D1-FA43-B41BE7E6837B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0299" y="785910"/>
            <a:ext cx="1415155" cy="141515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4646F24E-728E-7A64-1742-824139B20A4A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92464" y="808237"/>
            <a:ext cx="1347072" cy="1347072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83BC1381-3DED-8C98-1A7E-D113C8DE239D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9968" y="820869"/>
            <a:ext cx="1349746" cy="134974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0F72D95-C09B-5D71-EC7D-FD4DE3ADDD42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11403DF-FE47-728F-C6B8-12B713C7325B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96F0E916-C1CF-E78C-5C26-A906582A1DF8}"/>
              </a:ext>
            </a:extLst>
          </p:cNvPr>
          <p:cNvGrpSpPr/>
          <p:nvPr/>
        </p:nvGrpSpPr>
        <p:grpSpPr>
          <a:xfrm>
            <a:off x="4487968" y="4679493"/>
            <a:ext cx="4421446" cy="1628321"/>
            <a:chOff x="4572000" y="4834493"/>
            <a:chExt cx="4421446" cy="1628321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09E56801-0276-08A3-6E4E-7562E48A4B9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75A61E26-F47F-A659-9159-7AD2C151830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5C78BF7-389A-C6CB-7AF2-029D8EF833A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2AFB7EFD-716F-36BF-2C04-E7883681904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97890BEA-C786-7821-3D81-C0D7AF4919D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8E4B1C2B-E03F-A784-8434-4954FB715E5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69C38CAF-4DD9-56C2-2528-2783D67875C3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54601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465</TotalTime>
  <Words>77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18</cp:revision>
  <dcterms:created xsi:type="dcterms:W3CDTF">2023-01-27T06:17:12Z</dcterms:created>
  <dcterms:modified xsi:type="dcterms:W3CDTF">2025-01-07T06:35:53Z</dcterms:modified>
</cp:coreProperties>
</file>