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32C906A4-F934-BDC3-CFBE-B738ECA468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06" t="45970" r="21483" b="44859"/>
          <a:stretch/>
        </p:blipFill>
        <p:spPr>
          <a:xfrm>
            <a:off x="869864" y="5827281"/>
            <a:ext cx="2107512" cy="35198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A517CD2D-3BEE-43D4-7A8B-F4608E2CB24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98571" y="722996"/>
            <a:ext cx="1314725" cy="1314725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6A89FE47-1777-65BD-58E2-A7837176F38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87866" y="720822"/>
            <a:ext cx="1352550" cy="135255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BC29C0B0-55B3-AAAC-DB66-AFB0AA65F7C8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2094" y="717544"/>
            <a:ext cx="1349096" cy="134909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48CB4CB9-E7CC-47DE-9588-CDEE264A0EF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118978">
            <a:off x="1196181" y="1278325"/>
            <a:ext cx="2400609" cy="4588294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43571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:P3102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メタルトーンタッチペン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:\110(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\121)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21794"/>
              </p:ext>
            </p:extLst>
          </p:nvPr>
        </p:nvGraphicFramePr>
        <p:xfrm>
          <a:off x="4667176" y="2749755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10×138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15g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樹脂・アルミニウム合金・鉄・シリコン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メタリックグレー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インク色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黒、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580090" y="2451924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6376E77-1768-093A-13B3-EF40F20B41D5}"/>
              </a:ext>
            </a:extLst>
          </p:cNvPr>
          <p:cNvGrpSpPr/>
          <p:nvPr/>
        </p:nvGrpSpPr>
        <p:grpSpPr>
          <a:xfrm>
            <a:off x="470262" y="5765074"/>
            <a:ext cx="2876657" cy="714102"/>
            <a:chOff x="470262" y="5765074"/>
            <a:chExt cx="2876657" cy="714102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1E091A46-E0C4-EC2A-0D92-E0328A0622F7}"/>
                </a:ext>
              </a:extLst>
            </p:cNvPr>
            <p:cNvSpPr/>
            <p:nvPr/>
          </p:nvSpPr>
          <p:spPr>
            <a:xfrm>
              <a:off x="470262" y="5765074"/>
              <a:ext cx="2876657" cy="714102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2F03286-8BB8-ED46-9306-7B37BD563A13}"/>
                </a:ext>
              </a:extLst>
            </p:cNvPr>
            <p:cNvSpPr txBox="1"/>
            <p:nvPr/>
          </p:nvSpPr>
          <p:spPr>
            <a:xfrm>
              <a:off x="1354332" y="6180856"/>
              <a:ext cx="114005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W50×H4mm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2A01EC-8A91-34C2-8B94-1B40DF0E43F3}"/>
              </a:ext>
            </a:extLst>
          </p:cNvPr>
          <p:cNvSpPr txBox="1"/>
          <p:nvPr/>
        </p:nvSpPr>
        <p:spPr>
          <a:xfrm>
            <a:off x="278675" y="1593668"/>
            <a:ext cx="19303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スマホにタブレットに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メタリック調のタッチ＆ボールペン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525BE3D-E359-4917-58C4-AA13A776DCB4}"/>
              </a:ext>
            </a:extLst>
          </p:cNvPr>
          <p:cNvSpPr txBox="1"/>
          <p:nvPr/>
        </p:nvSpPr>
        <p:spPr>
          <a:xfrm>
            <a:off x="6907015" y="2046157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ボールペン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E880901-0DA6-0E28-8BA7-E57438AF530A}"/>
              </a:ext>
            </a:extLst>
          </p:cNvPr>
          <p:cNvSpPr txBox="1"/>
          <p:nvPr/>
        </p:nvSpPr>
        <p:spPr>
          <a:xfrm>
            <a:off x="8310365" y="2046157"/>
            <a:ext cx="5549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タッチペン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25598B6-097A-43DF-D494-E2F3E6EF7D39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A48B4A0-756B-032A-3DD5-6CE229172FAB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4BAC629D-C4E4-AFCB-47ED-AD22B8FC7212}"/>
              </a:ext>
            </a:extLst>
          </p:cNvPr>
          <p:cNvGrpSpPr/>
          <p:nvPr/>
        </p:nvGrpSpPr>
        <p:grpSpPr>
          <a:xfrm>
            <a:off x="4565730" y="4723062"/>
            <a:ext cx="4421446" cy="1628321"/>
            <a:chOff x="4572000" y="4834493"/>
            <a:chExt cx="4421446" cy="1628321"/>
          </a:xfrm>
        </p:grpSpPr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4F217984-318F-2CEA-E1E9-4D56CABD0DC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28BFF83A-B93D-0CB6-5F9B-152B594636F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92673FEA-D756-D113-BB8E-F7FC336B4E1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DA677455-D7CB-31CD-E691-4571CF705EF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25735A2F-E845-4E44-18F2-3AAF1D988C0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9840B506-7C8A-48F0-1466-4E83EBB42B3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F09484EF-F44D-7D4B-6440-A3262307C662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64200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490</TotalTime>
  <Words>62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19</cp:revision>
  <dcterms:created xsi:type="dcterms:W3CDTF">2023-01-27T06:17:12Z</dcterms:created>
  <dcterms:modified xsi:type="dcterms:W3CDTF">2025-01-07T06:35:40Z</dcterms:modified>
</cp:coreProperties>
</file>