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36C9C200-A6AA-7A0A-D6D2-D5EBB20031B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01759" y="723217"/>
            <a:ext cx="3463373" cy="1844858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:P3089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カラフルラバーボールペン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1882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:\28(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\31)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294607"/>
              </p:ext>
            </p:extLst>
          </p:nvPr>
        </p:nvGraphicFramePr>
        <p:xfrm>
          <a:off x="4673446" y="3043300"/>
          <a:ext cx="4122148" cy="164377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8×140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樹脂・ラバー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イエロー・グリーン・ライトブルー・ブルー・ピンク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色指定不可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インク色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黒、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1,200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586360" y="2745469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BD550B83-1F0A-4DC5-48CE-6ADEEBA79CA1}"/>
              </a:ext>
            </a:extLst>
          </p:cNvPr>
          <p:cNvGrpSpPr/>
          <p:nvPr/>
        </p:nvGrpSpPr>
        <p:grpSpPr>
          <a:xfrm>
            <a:off x="528581" y="1809525"/>
            <a:ext cx="3538322" cy="3538322"/>
            <a:chOff x="606958" y="1948862"/>
            <a:chExt cx="3385725" cy="3385725"/>
          </a:xfrm>
        </p:grpSpPr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574813C4-6320-777A-17E9-367A41F397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6958" y="1948862"/>
              <a:ext cx="3385725" cy="3385725"/>
            </a:xfrm>
            <a:prstGeom prst="rect">
              <a:avLst/>
            </a:prstGeom>
          </p:spPr>
        </p:pic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46891F79-9F28-3B85-D842-AF5FACE8DDB5}"/>
                </a:ext>
              </a:extLst>
            </p:cNvPr>
            <p:cNvSpPr txBox="1"/>
            <p:nvPr/>
          </p:nvSpPr>
          <p:spPr>
            <a:xfrm>
              <a:off x="696686" y="5005749"/>
              <a:ext cx="42832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ブルー</a:t>
              </a:r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538EB7FF-B288-95D8-745D-881BDBC2F6EA}"/>
                </a:ext>
              </a:extLst>
            </p:cNvPr>
            <p:cNvSpPr txBox="1"/>
            <p:nvPr/>
          </p:nvSpPr>
          <p:spPr>
            <a:xfrm>
              <a:off x="1227909" y="5005749"/>
              <a:ext cx="48442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グリーン</a:t>
              </a:r>
            </a:p>
          </p:txBody>
        </p: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D70AFE2D-E657-1FC8-17AC-12EB476E4DF3}"/>
                </a:ext>
              </a:extLst>
            </p:cNvPr>
            <p:cNvSpPr txBox="1"/>
            <p:nvPr/>
          </p:nvSpPr>
          <p:spPr>
            <a:xfrm>
              <a:off x="1750422" y="5005749"/>
              <a:ext cx="64793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ライトブルー</a:t>
              </a: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9A007B3E-0D87-0A10-E87F-B2F59D40AD34}"/>
                </a:ext>
              </a:extLst>
            </p:cNvPr>
            <p:cNvSpPr txBox="1"/>
            <p:nvPr/>
          </p:nvSpPr>
          <p:spPr>
            <a:xfrm>
              <a:off x="2368731" y="5005749"/>
              <a:ext cx="51007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イエロー</a:t>
              </a:r>
            </a:p>
          </p:txBody>
        </p: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2DF1A37D-634A-22AC-B71B-FE81FB86B384}"/>
                </a:ext>
              </a:extLst>
            </p:cNvPr>
            <p:cNvSpPr txBox="1"/>
            <p:nvPr/>
          </p:nvSpPr>
          <p:spPr>
            <a:xfrm>
              <a:off x="2899472" y="5005749"/>
              <a:ext cx="40427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ピンク</a:t>
              </a:r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3519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超低価格でコストパフォーマンス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No.1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カラフルなボールペン！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6376E77-1768-093A-13B3-EF40F20B41D5}"/>
              </a:ext>
            </a:extLst>
          </p:cNvPr>
          <p:cNvGrpSpPr/>
          <p:nvPr/>
        </p:nvGrpSpPr>
        <p:grpSpPr>
          <a:xfrm>
            <a:off x="470262" y="5765074"/>
            <a:ext cx="2876657" cy="714102"/>
            <a:chOff x="470262" y="5765074"/>
            <a:chExt cx="2876657" cy="714102"/>
          </a:xfrm>
        </p:grpSpPr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9E9BA541-58FE-1C00-07BD-7B32A1D983F0}"/>
                </a:ext>
              </a:extLst>
            </p:cNvPr>
            <p:cNvGrpSpPr/>
            <p:nvPr/>
          </p:nvGrpSpPr>
          <p:grpSpPr>
            <a:xfrm>
              <a:off x="470262" y="5765074"/>
              <a:ext cx="2876657" cy="714102"/>
              <a:chOff x="7062651" y="1428206"/>
              <a:chExt cx="2876657" cy="714102"/>
            </a:xfrm>
          </p:grpSpPr>
          <p:pic>
            <p:nvPicPr>
              <p:cNvPr id="20" name="図 19">
                <a:extLst>
                  <a:ext uri="{FF2B5EF4-FFF2-40B4-BE49-F238E27FC236}">
                    <a16:creationId xmlns:a16="http://schemas.microsoft.com/office/drawing/2014/main" id="{215E9EC8-1B74-9CBE-7F57-AA2B4034E3D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7489371" y="1532707"/>
                <a:ext cx="1932822" cy="409304"/>
              </a:xfrm>
              <a:prstGeom prst="rect">
                <a:avLst/>
              </a:prstGeom>
            </p:spPr>
          </p:pic>
          <p:sp>
            <p:nvSpPr>
              <p:cNvPr id="34" name="四角形: 角を丸くする 33">
                <a:extLst>
                  <a:ext uri="{FF2B5EF4-FFF2-40B4-BE49-F238E27FC236}">
                    <a16:creationId xmlns:a16="http://schemas.microsoft.com/office/drawing/2014/main" id="{1E091A46-E0C4-EC2A-0D92-E0328A0622F7}"/>
                  </a:ext>
                </a:extLst>
              </p:cNvPr>
              <p:cNvSpPr/>
              <p:nvPr/>
            </p:nvSpPr>
            <p:spPr>
              <a:xfrm>
                <a:off x="7062651" y="1428206"/>
                <a:ext cx="2876657" cy="714102"/>
              </a:xfrm>
              <a:prstGeom prst="roundRect">
                <a:avLst>
                  <a:gd name="adj" fmla="val 3372"/>
                </a:avLst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2F03286-8BB8-ED46-9306-7B37BD563A13}"/>
                </a:ext>
              </a:extLst>
            </p:cNvPr>
            <p:cNvSpPr txBox="1"/>
            <p:nvPr/>
          </p:nvSpPr>
          <p:spPr>
            <a:xfrm>
              <a:off x="1354332" y="6180856"/>
              <a:ext cx="114005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W40×H4mm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F60E747-9C18-B70F-0224-ED741F728978}"/>
              </a:ext>
            </a:extLst>
          </p:cNvPr>
          <p:cNvGrpSpPr/>
          <p:nvPr/>
        </p:nvGrpSpPr>
        <p:grpSpPr>
          <a:xfrm>
            <a:off x="4572000" y="4753047"/>
            <a:ext cx="4421446" cy="1628321"/>
            <a:chOff x="4572000" y="4834493"/>
            <a:chExt cx="4421446" cy="1628321"/>
          </a:xfrm>
        </p:grpSpPr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570BB492-0385-376C-DF53-A6ABDE64931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6083FACC-C1FB-2B87-55EB-E51EFA56E07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AA9EAA65-3560-4F86-9374-DDC52EA92F1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FB0A14D6-5C61-53E1-E59E-50589EA9E0A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733DF747-0AA7-C91E-1569-35DEA58DA95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3A55CF50-D06D-8D84-6995-D0627C5EBCD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EDB2260D-EED0-D284-11E9-C9F1A71D6B9D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48009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465</TotalTime>
  <Words>77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17</cp:revision>
  <dcterms:created xsi:type="dcterms:W3CDTF">2023-01-27T06:17:12Z</dcterms:created>
  <dcterms:modified xsi:type="dcterms:W3CDTF">2025-01-07T06:24:03Z</dcterms:modified>
</cp:coreProperties>
</file>