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90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949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0903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8516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0199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9547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7397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8926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6789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0045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9538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4205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0674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図 11">
            <a:extLst>
              <a:ext uri="{FF2B5EF4-FFF2-40B4-BE49-F238E27FC236}">
                <a16:creationId xmlns:a16="http://schemas.microsoft.com/office/drawing/2014/main" id="{8906CB5B-D58A-2C8C-AF82-98EA9ACF0BF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76754" y="5863463"/>
            <a:ext cx="1962242" cy="405027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557B6392-3F3E-A9C3-5B77-B8006DD6031D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46017" y="1846217"/>
            <a:ext cx="3492137" cy="3492137"/>
          </a:xfrm>
          <a:prstGeom prst="rect">
            <a:avLst/>
          </a:prstGeom>
        </p:spPr>
      </p:pic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E4E1947-7003-6693-43B1-2AD78DB40425}"/>
              </a:ext>
            </a:extLst>
          </p:cNvPr>
          <p:cNvSpPr txBox="1"/>
          <p:nvPr/>
        </p:nvSpPr>
        <p:spPr>
          <a:xfrm>
            <a:off x="227241" y="494110"/>
            <a:ext cx="384014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ja-JP" altLang="en-US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品番</a:t>
            </a:r>
            <a:r>
              <a:rPr lang="en-US" altLang="ja-JP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:P2809</a:t>
            </a:r>
          </a:p>
          <a:p>
            <a:pPr algn="l"/>
            <a:r>
              <a:rPr lang="en-US" altLang="ja-JP" sz="2400" b="1" u="sng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2in1</a:t>
            </a:r>
            <a:r>
              <a:rPr lang="ja-JP" altLang="en-US" sz="2400" b="1" u="sng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ライト＆ボールペン</a:t>
            </a:r>
            <a:endParaRPr lang="ja-JP" altLang="en-US" sz="2400" b="1" i="0" u="sng" dirty="0">
              <a:solidFill>
                <a:srgbClr val="333333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E655E493-0DEC-FD04-C9D7-EE2F18375678}"/>
              </a:ext>
            </a:extLst>
          </p:cNvPr>
          <p:cNvSpPr txBox="1"/>
          <p:nvPr/>
        </p:nvSpPr>
        <p:spPr>
          <a:xfrm>
            <a:off x="253366" y="1210336"/>
            <a:ext cx="21259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上代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:\100(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税込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\110)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5D5E7559-D070-C0B3-CEA3-8BA7B7339398}"/>
              </a:ext>
            </a:extLst>
          </p:cNvPr>
          <p:cNvSpPr txBox="1"/>
          <p:nvPr/>
        </p:nvSpPr>
        <p:spPr>
          <a:xfrm>
            <a:off x="323035" y="5444098"/>
            <a:ext cx="95410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名入れ範囲</a:t>
            </a:r>
          </a:p>
        </p:txBody>
      </p:sp>
      <p:graphicFrame>
        <p:nvGraphicFramePr>
          <p:cNvPr id="49" name="表 49">
            <a:extLst>
              <a:ext uri="{FF2B5EF4-FFF2-40B4-BE49-F238E27FC236}">
                <a16:creationId xmlns:a16="http://schemas.microsoft.com/office/drawing/2014/main" id="{114C68E5-951A-FCED-205F-C8AE03A877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4394737"/>
              </p:ext>
            </p:extLst>
          </p:nvPr>
        </p:nvGraphicFramePr>
        <p:xfrm>
          <a:off x="4659584" y="2953524"/>
          <a:ext cx="4122148" cy="1533618"/>
        </p:xfrm>
        <a:graphic>
          <a:graphicData uri="http://schemas.openxmlformats.org/drawingml/2006/table">
            <a:tbl>
              <a:tblPr firstCol="1" lastCol="1" bandRow="1">
                <a:tableStyleId>{8799B23B-EC83-4686-B30A-512413B5E67A}</a:tableStyleId>
              </a:tblPr>
              <a:tblGrid>
                <a:gridCol w="1135868">
                  <a:extLst>
                    <a:ext uri="{9D8B030D-6E8A-4147-A177-3AD203B41FA5}">
                      <a16:colId xmlns:a16="http://schemas.microsoft.com/office/drawing/2014/main" val="2618808635"/>
                    </a:ext>
                  </a:extLst>
                </a:gridCol>
                <a:gridCol w="2986280">
                  <a:extLst>
                    <a:ext uri="{9D8B030D-6E8A-4147-A177-3AD203B41FA5}">
                      <a16:colId xmlns:a16="http://schemas.microsoft.com/office/drawing/2014/main" val="1924190400"/>
                    </a:ext>
                  </a:extLst>
                </a:gridCol>
              </a:tblGrid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商品サイズ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l-GR" altLang="ja-JP" sz="900" dirty="0">
                          <a:solidFill>
                            <a:schemeClr val="tx1"/>
                          </a:solidFill>
                        </a:rPr>
                        <a:t>Φ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</a:rPr>
                        <a:t>15×128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㎜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2070867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重量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12g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86202944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材質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ABS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樹脂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5870043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カラー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ブルー・グリーン・オレンジ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色指定不可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)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0726071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備考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インク色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黒、ボタン電池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3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個内臓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交換不可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)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、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OPP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袋入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8733305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梱入数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600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3921165"/>
                  </a:ext>
                </a:extLst>
              </a:tr>
            </a:tbl>
          </a:graphicData>
        </a:graphic>
      </p:graphicFrame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919E710D-6133-16D4-318A-05CA66FB5736}"/>
              </a:ext>
            </a:extLst>
          </p:cNvPr>
          <p:cNvSpPr txBox="1"/>
          <p:nvPr/>
        </p:nvSpPr>
        <p:spPr>
          <a:xfrm>
            <a:off x="4572498" y="2655693"/>
            <a:ext cx="82586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商品情報</a:t>
            </a:r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66376E77-1768-093A-13B3-EF40F20B41D5}"/>
              </a:ext>
            </a:extLst>
          </p:cNvPr>
          <p:cNvGrpSpPr/>
          <p:nvPr/>
        </p:nvGrpSpPr>
        <p:grpSpPr>
          <a:xfrm>
            <a:off x="470262" y="5765074"/>
            <a:ext cx="2876657" cy="714102"/>
            <a:chOff x="470262" y="5765074"/>
            <a:chExt cx="2876657" cy="714102"/>
          </a:xfrm>
        </p:grpSpPr>
        <p:sp>
          <p:nvSpPr>
            <p:cNvPr id="34" name="四角形: 角を丸くする 33">
              <a:extLst>
                <a:ext uri="{FF2B5EF4-FFF2-40B4-BE49-F238E27FC236}">
                  <a16:creationId xmlns:a16="http://schemas.microsoft.com/office/drawing/2014/main" id="{1E091A46-E0C4-EC2A-0D92-E0328A0622F7}"/>
                </a:ext>
              </a:extLst>
            </p:cNvPr>
            <p:cNvSpPr/>
            <p:nvPr/>
          </p:nvSpPr>
          <p:spPr>
            <a:xfrm>
              <a:off x="470262" y="5765074"/>
              <a:ext cx="2876657" cy="714102"/>
            </a:xfrm>
            <a:prstGeom prst="roundRect">
              <a:avLst>
                <a:gd name="adj" fmla="val 3372"/>
              </a:avLst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82F03286-8BB8-ED46-9306-7B37BD563A13}"/>
                </a:ext>
              </a:extLst>
            </p:cNvPr>
            <p:cNvSpPr txBox="1"/>
            <p:nvPr/>
          </p:nvSpPr>
          <p:spPr>
            <a:xfrm>
              <a:off x="1354332" y="6180856"/>
              <a:ext cx="1140056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05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W35×H4mm</a:t>
              </a:r>
              <a:endParaRPr kumimoji="1"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82A01EC-8A91-34C2-8B94-1B40DF0E43F3}"/>
              </a:ext>
            </a:extLst>
          </p:cNvPr>
          <p:cNvSpPr txBox="1"/>
          <p:nvPr/>
        </p:nvSpPr>
        <p:spPr>
          <a:xfrm>
            <a:off x="278675" y="1593668"/>
            <a:ext cx="172835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このグレードで驚きの価格！</a:t>
            </a:r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LED</a:t>
            </a:r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ライト＆ボールペン！</a:t>
            </a:r>
          </a:p>
        </p:txBody>
      </p:sp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3FBEDA2D-7A75-3413-B894-4CD4E5D61710}"/>
              </a:ext>
            </a:extLst>
          </p:cNvPr>
          <p:cNvGrpSpPr/>
          <p:nvPr/>
        </p:nvGrpSpPr>
        <p:grpSpPr>
          <a:xfrm>
            <a:off x="675890" y="4899251"/>
            <a:ext cx="2236499" cy="215452"/>
            <a:chOff x="601266" y="5005743"/>
            <a:chExt cx="1750387" cy="168624"/>
          </a:xfrm>
        </p:grpSpPr>
        <p:sp>
          <p:nvSpPr>
            <p:cNvPr id="14" name="テキスト ボックス 13">
              <a:extLst>
                <a:ext uri="{FF2B5EF4-FFF2-40B4-BE49-F238E27FC236}">
                  <a16:creationId xmlns:a16="http://schemas.microsoft.com/office/drawing/2014/main" id="{5FD96ABA-7744-3B0A-5B93-D2A63B9A5F5A}"/>
                </a:ext>
              </a:extLst>
            </p:cNvPr>
            <p:cNvSpPr txBox="1"/>
            <p:nvPr/>
          </p:nvSpPr>
          <p:spPr>
            <a:xfrm>
              <a:off x="601266" y="5005743"/>
              <a:ext cx="336480" cy="1686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ブルー</a:t>
              </a:r>
            </a:p>
          </p:txBody>
        </p:sp>
        <p:sp>
          <p:nvSpPr>
            <p:cNvPr id="16" name="テキスト ボックス 15">
              <a:extLst>
                <a:ext uri="{FF2B5EF4-FFF2-40B4-BE49-F238E27FC236}">
                  <a16:creationId xmlns:a16="http://schemas.microsoft.com/office/drawing/2014/main" id="{11437FA2-4E68-E9B3-4514-AD5708682B38}"/>
                </a:ext>
              </a:extLst>
            </p:cNvPr>
            <p:cNvSpPr txBox="1"/>
            <p:nvPr/>
          </p:nvSpPr>
          <p:spPr>
            <a:xfrm>
              <a:off x="1294596" y="5005749"/>
              <a:ext cx="379136" cy="1686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グリーン</a:t>
              </a:r>
            </a:p>
          </p:txBody>
        </p:sp>
        <p:sp>
          <p:nvSpPr>
            <p:cNvPr id="18" name="テキスト ボックス 17">
              <a:extLst>
                <a:ext uri="{FF2B5EF4-FFF2-40B4-BE49-F238E27FC236}">
                  <a16:creationId xmlns:a16="http://schemas.microsoft.com/office/drawing/2014/main" id="{4DBF8418-82E4-631B-4D76-29FE0F289232}"/>
                </a:ext>
              </a:extLst>
            </p:cNvPr>
            <p:cNvSpPr txBox="1"/>
            <p:nvPr/>
          </p:nvSpPr>
          <p:spPr>
            <a:xfrm>
              <a:off x="1947426" y="5005749"/>
              <a:ext cx="404227" cy="1686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オレンジ</a:t>
              </a:r>
            </a:p>
          </p:txBody>
        </p:sp>
      </p:grpSp>
      <p:pic>
        <p:nvPicPr>
          <p:cNvPr id="17" name="図 16">
            <a:extLst>
              <a:ext uri="{FF2B5EF4-FFF2-40B4-BE49-F238E27FC236}">
                <a16:creationId xmlns:a16="http://schemas.microsoft.com/office/drawing/2014/main" id="{7101324D-250E-1E6A-EEEE-382F082FCE26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48961" y="778048"/>
            <a:ext cx="1636152" cy="1636152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CE7B1A2B-E7F8-FBCF-BFDF-A0BC72E0285F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13529" y="728748"/>
            <a:ext cx="1636151" cy="1636151"/>
          </a:xfrm>
          <a:prstGeom prst="rect">
            <a:avLst/>
          </a:prstGeom>
        </p:spPr>
      </p:pic>
      <p:grpSp>
        <p:nvGrpSpPr>
          <p:cNvPr id="29" name="グループ化 28">
            <a:extLst>
              <a:ext uri="{FF2B5EF4-FFF2-40B4-BE49-F238E27FC236}">
                <a16:creationId xmlns:a16="http://schemas.microsoft.com/office/drawing/2014/main" id="{F085BFB2-6CF2-AA94-C062-571780206016}"/>
              </a:ext>
            </a:extLst>
          </p:cNvPr>
          <p:cNvGrpSpPr/>
          <p:nvPr/>
        </p:nvGrpSpPr>
        <p:grpSpPr>
          <a:xfrm>
            <a:off x="3236702" y="3487418"/>
            <a:ext cx="760532" cy="1571808"/>
            <a:chOff x="3358622" y="3762103"/>
            <a:chExt cx="636051" cy="1314540"/>
          </a:xfrm>
        </p:grpSpPr>
        <p:pic>
          <p:nvPicPr>
            <p:cNvPr id="24" name="図 23">
              <a:extLst>
                <a:ext uri="{FF2B5EF4-FFF2-40B4-BE49-F238E27FC236}">
                  <a16:creationId xmlns:a16="http://schemas.microsoft.com/office/drawing/2014/main" id="{89333997-0A77-389A-EC98-06017C4D05E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3358622" y="3762103"/>
              <a:ext cx="603777" cy="1314540"/>
            </a:xfrm>
            <a:prstGeom prst="rect">
              <a:avLst/>
            </a:prstGeom>
          </p:spPr>
        </p:pic>
        <p:sp>
          <p:nvSpPr>
            <p:cNvPr id="27" name="正方形/長方形 26">
              <a:extLst>
                <a:ext uri="{FF2B5EF4-FFF2-40B4-BE49-F238E27FC236}">
                  <a16:creationId xmlns:a16="http://schemas.microsoft.com/office/drawing/2014/main" id="{AFEDEE1D-282D-BAA1-28DF-B328CA18CB60}"/>
                </a:ext>
              </a:extLst>
            </p:cNvPr>
            <p:cNvSpPr/>
            <p:nvPr/>
          </p:nvSpPr>
          <p:spPr>
            <a:xfrm rot="951368">
              <a:off x="3838500" y="4346652"/>
              <a:ext cx="156173" cy="66072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cxnSp>
        <p:nvCxnSpPr>
          <p:cNvPr id="36" name="直線コネクタ 35">
            <a:extLst>
              <a:ext uri="{FF2B5EF4-FFF2-40B4-BE49-F238E27FC236}">
                <a16:creationId xmlns:a16="http://schemas.microsoft.com/office/drawing/2014/main" id="{E27578B0-3B08-ADE1-4A25-854FCC03C1D4}"/>
              </a:ext>
            </a:extLst>
          </p:cNvPr>
          <p:cNvCxnSpPr>
            <a:cxnSpLocks/>
          </p:cNvCxnSpPr>
          <p:nvPr/>
        </p:nvCxnSpPr>
        <p:spPr>
          <a:xfrm>
            <a:off x="2751909" y="3744686"/>
            <a:ext cx="139337" cy="2264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89BF5029-C83C-A3D0-565B-87FD17E4C682}"/>
              </a:ext>
            </a:extLst>
          </p:cNvPr>
          <p:cNvSpPr txBox="1"/>
          <p:nvPr/>
        </p:nvSpPr>
        <p:spPr>
          <a:xfrm>
            <a:off x="2856411" y="3910149"/>
            <a:ext cx="61266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ボールペン</a:t>
            </a:r>
            <a:endParaRPr kumimoji="1"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ノックボタン</a:t>
            </a:r>
          </a:p>
        </p:txBody>
      </p:sp>
      <p:grpSp>
        <p:nvGrpSpPr>
          <p:cNvPr id="43" name="グループ化 42">
            <a:extLst>
              <a:ext uri="{FF2B5EF4-FFF2-40B4-BE49-F238E27FC236}">
                <a16:creationId xmlns:a16="http://schemas.microsoft.com/office/drawing/2014/main" id="{5BA895EA-B0CE-C453-FD62-060BF2B3FCDF}"/>
              </a:ext>
            </a:extLst>
          </p:cNvPr>
          <p:cNvGrpSpPr/>
          <p:nvPr/>
        </p:nvGrpSpPr>
        <p:grpSpPr>
          <a:xfrm>
            <a:off x="3605349" y="4371703"/>
            <a:ext cx="434203" cy="226423"/>
            <a:chOff x="2751909" y="3744686"/>
            <a:chExt cx="434203" cy="226423"/>
          </a:xfrm>
        </p:grpSpPr>
        <p:cxnSp>
          <p:nvCxnSpPr>
            <p:cNvPr id="46" name="直線コネクタ 45">
              <a:extLst>
                <a:ext uri="{FF2B5EF4-FFF2-40B4-BE49-F238E27FC236}">
                  <a16:creationId xmlns:a16="http://schemas.microsoft.com/office/drawing/2014/main" id="{502E3121-8D6C-546B-F07E-52FD0527CBAE}"/>
                </a:ext>
              </a:extLst>
            </p:cNvPr>
            <p:cNvCxnSpPr>
              <a:cxnSpLocks/>
            </p:cNvCxnSpPr>
            <p:nvPr/>
          </p:nvCxnSpPr>
          <p:spPr>
            <a:xfrm>
              <a:off x="2751909" y="3744686"/>
              <a:ext cx="139337" cy="226423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コネクタ 46">
              <a:extLst>
                <a:ext uri="{FF2B5EF4-FFF2-40B4-BE49-F238E27FC236}">
                  <a16:creationId xmlns:a16="http://schemas.microsoft.com/office/drawing/2014/main" id="{DF740D4E-8261-9402-D97E-196258B5E76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890021" y="3969544"/>
              <a:ext cx="296091" cy="136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23AEFF23-2622-42CB-DC88-B6E68AA97C72}"/>
              </a:ext>
            </a:extLst>
          </p:cNvPr>
          <p:cNvSpPr txBox="1"/>
          <p:nvPr/>
        </p:nvSpPr>
        <p:spPr>
          <a:xfrm>
            <a:off x="4014651" y="4484915"/>
            <a:ext cx="71365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名入スペース</a:t>
            </a:r>
            <a:endParaRPr kumimoji="1"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裏側</a:t>
            </a:r>
            <a:r>
              <a: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kumimoji="1" lang="ja-JP" altLang="en-US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4A92B478-4813-7B61-CA5C-CC8F5F0BCEE8}"/>
              </a:ext>
            </a:extLst>
          </p:cNvPr>
          <p:cNvSpPr txBox="1"/>
          <p:nvPr/>
        </p:nvSpPr>
        <p:spPr>
          <a:xfrm>
            <a:off x="5889926" y="2335726"/>
            <a:ext cx="65472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ボールペン</a:t>
            </a: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7E8430AD-E8DA-EBEE-5FD6-C61DF0E6C3C9}"/>
              </a:ext>
            </a:extLst>
          </p:cNvPr>
          <p:cNvSpPr txBox="1"/>
          <p:nvPr/>
        </p:nvSpPr>
        <p:spPr>
          <a:xfrm>
            <a:off x="8159536" y="2387080"/>
            <a:ext cx="66001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LED</a:t>
            </a:r>
            <a:r>
              <a:rPr kumimoji="1"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ライト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5017C52-B357-56CE-B056-73A6EE0AD9F5}"/>
              </a:ext>
            </a:extLst>
          </p:cNvPr>
          <p:cNvSpPr/>
          <p:nvPr/>
        </p:nvSpPr>
        <p:spPr>
          <a:xfrm>
            <a:off x="0" y="0"/>
            <a:ext cx="9144000" cy="313509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chemeClr val="bg1">
                  <a:lumMod val="65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0742AF7D-0AF4-6898-8272-75386FDD1144}"/>
              </a:ext>
            </a:extLst>
          </p:cNvPr>
          <p:cNvSpPr/>
          <p:nvPr/>
        </p:nvSpPr>
        <p:spPr>
          <a:xfrm rot="10800000">
            <a:off x="0" y="6667500"/>
            <a:ext cx="9144000" cy="190500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chemeClr val="bg1">
                  <a:lumMod val="65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7EFB7866-E406-4126-051B-9D92058897DF}"/>
              </a:ext>
            </a:extLst>
          </p:cNvPr>
          <p:cNvGrpSpPr/>
          <p:nvPr/>
        </p:nvGrpSpPr>
        <p:grpSpPr>
          <a:xfrm>
            <a:off x="4571029" y="4713760"/>
            <a:ext cx="4421446" cy="1628321"/>
            <a:chOff x="4572000" y="4834493"/>
            <a:chExt cx="4421446" cy="1628321"/>
          </a:xfrm>
        </p:grpSpPr>
        <p:cxnSp>
          <p:nvCxnSpPr>
            <p:cNvPr id="11" name="直線コネクタ 10">
              <a:extLst>
                <a:ext uri="{FF2B5EF4-FFF2-40B4-BE49-F238E27FC236}">
                  <a16:creationId xmlns:a16="http://schemas.microsoft.com/office/drawing/2014/main" id="{38A7AB89-1646-805D-C16C-73EB67DF1CC6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420043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>
              <a:extLst>
                <a:ext uri="{FF2B5EF4-FFF2-40B4-BE49-F238E27FC236}">
                  <a16:creationId xmlns:a16="http://schemas.microsoft.com/office/drawing/2014/main" id="{D480C8F0-3AE9-7A01-8372-E20279008FBB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682858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コネクタ 18">
              <a:extLst>
                <a:ext uri="{FF2B5EF4-FFF2-40B4-BE49-F238E27FC236}">
                  <a16:creationId xmlns:a16="http://schemas.microsoft.com/office/drawing/2014/main" id="{CD2CF4E4-F458-0052-806E-38AC6B415EB8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946630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線コネクタ 19">
              <a:extLst>
                <a:ext uri="{FF2B5EF4-FFF2-40B4-BE49-F238E27FC236}">
                  <a16:creationId xmlns:a16="http://schemas.microsoft.com/office/drawing/2014/main" id="{EB0C437F-C1D3-111B-207C-411C016F379E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6216794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コネクタ 21">
              <a:extLst>
                <a:ext uri="{FF2B5EF4-FFF2-40B4-BE49-F238E27FC236}">
                  <a16:creationId xmlns:a16="http://schemas.microsoft.com/office/drawing/2014/main" id="{4EB64AB6-E858-3098-861A-6018938C59AF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6462814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線コネクタ 22">
              <a:extLst>
                <a:ext uri="{FF2B5EF4-FFF2-40B4-BE49-F238E27FC236}">
                  <a16:creationId xmlns:a16="http://schemas.microsoft.com/office/drawing/2014/main" id="{F2E690CD-CC5E-8B4B-04FF-68D3093383E2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160900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テキスト ボックス 24">
              <a:extLst>
                <a:ext uri="{FF2B5EF4-FFF2-40B4-BE49-F238E27FC236}">
                  <a16:creationId xmlns:a16="http://schemas.microsoft.com/office/drawing/2014/main" id="{9D3AA919-A3C3-A8CA-3ED5-242DE7E4D245}"/>
                </a:ext>
              </a:extLst>
            </p:cNvPr>
            <p:cNvSpPr txBox="1"/>
            <p:nvPr/>
          </p:nvSpPr>
          <p:spPr>
            <a:xfrm>
              <a:off x="4572000" y="4834493"/>
              <a:ext cx="82586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100" dirty="0"/>
                <a:t>memo</a:t>
              </a:r>
              <a:endParaRPr kumimoji="1" lang="ja-JP" altLang="en-US" sz="1100" dirty="0"/>
            </a:p>
          </p:txBody>
        </p:sp>
      </p:grpSp>
    </p:spTree>
    <p:extLst>
      <p:ext uri="{BB962C8B-B14F-4D97-AF65-F5344CB8AC3E}">
        <p14:creationId xmlns:p14="http://schemas.microsoft.com/office/powerpoint/2010/main" val="919580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470</TotalTime>
  <Words>91</Words>
  <Application>Microsoft Office PowerPoint</Application>
  <PresentationFormat>画面に合わせる (4:3)</PresentationFormat>
  <Paragraphs>30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達也</dc:creator>
  <cp:lastModifiedBy>CO LTD NEED</cp:lastModifiedBy>
  <cp:revision>21</cp:revision>
  <dcterms:created xsi:type="dcterms:W3CDTF">2023-01-27T06:17:12Z</dcterms:created>
  <dcterms:modified xsi:type="dcterms:W3CDTF">2025-01-07T06:07:19Z</dcterms:modified>
</cp:coreProperties>
</file>