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8386A494-843A-F19B-2263-FCDA6695DA9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91300" y="749107"/>
            <a:ext cx="1624050" cy="162405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32D89A9C-FD26-2C3D-FCBA-14D4B6737BA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27345" y="735325"/>
            <a:ext cx="1624050" cy="16240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A1153636-0D2A-33F6-8DB5-CFBF19FB515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90650" y="5648323"/>
            <a:ext cx="762000" cy="785091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44A8EF30-9A19-634D-6FC2-6B80794A387D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650" y="1952625"/>
            <a:ext cx="3552825" cy="3552825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accent4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accent4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:M2570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コンパクトミラー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1882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:\90(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\99)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533959"/>
              </p:ext>
            </p:extLst>
          </p:nvPr>
        </p:nvGraphicFramePr>
        <p:xfrm>
          <a:off x="4760532" y="2878647"/>
          <a:ext cx="4122148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54×85×5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29g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樹脂・ガラス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ホワイト・ブラック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色指定可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667908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300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73446" y="2624358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2124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コンパクトサイズで携帯に便利！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飽きのこないシンプルなデザインです。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F98D5C8-77FA-8B8C-ED8F-3C707FBCD5B3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97DE5AD-E18E-C388-0D88-03CBD9FAE460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1F4CA1F4-B8BE-36A3-CD0E-B0A55438E4C4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DB1AEDF-D408-1C3B-9517-59DBF76B70B7}"/>
                </a:ext>
              </a:extLst>
            </p:cNvPr>
            <p:cNvSpPr txBox="1"/>
            <p:nvPr/>
          </p:nvSpPr>
          <p:spPr>
            <a:xfrm>
              <a:off x="2199335" y="6198275"/>
              <a:ext cx="118814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>
                  <a:latin typeface="Meiryo UI" panose="020B0604030504040204" pitchFamily="50" charset="-128"/>
                  <a:ea typeface="Meiryo UI" panose="020B0604030504040204" pitchFamily="50" charset="-128"/>
                </a:rPr>
                <a:t>W40×H60mm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53D6F4D-A939-62A0-F84A-28447C167198}"/>
              </a:ext>
            </a:extLst>
          </p:cNvPr>
          <p:cNvSpPr txBox="1"/>
          <p:nvPr/>
        </p:nvSpPr>
        <p:spPr>
          <a:xfrm>
            <a:off x="904875" y="4376640"/>
            <a:ext cx="5068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ホワイト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B84C3A2-F1B5-0848-28A8-EF1E25FA0C56}"/>
              </a:ext>
            </a:extLst>
          </p:cNvPr>
          <p:cNvSpPr txBox="1"/>
          <p:nvPr/>
        </p:nvSpPr>
        <p:spPr>
          <a:xfrm>
            <a:off x="2181225" y="4957665"/>
            <a:ext cx="4619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ブラック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294EFF4-81A1-CB4E-986F-5B71760F2547}"/>
              </a:ext>
            </a:extLst>
          </p:cNvPr>
          <p:cNvGrpSpPr/>
          <p:nvPr/>
        </p:nvGrpSpPr>
        <p:grpSpPr>
          <a:xfrm>
            <a:off x="4572000" y="4723038"/>
            <a:ext cx="4421446" cy="1628321"/>
            <a:chOff x="4572000" y="4834493"/>
            <a:chExt cx="4421446" cy="1628321"/>
          </a:xfrm>
        </p:grpSpPr>
        <p:cxnSp>
          <p:nvCxnSpPr>
            <p:cNvPr id="7" name="直線コネクタ 6">
              <a:extLst>
                <a:ext uri="{FF2B5EF4-FFF2-40B4-BE49-F238E27FC236}">
                  <a16:creationId xmlns:a16="http://schemas.microsoft.com/office/drawing/2014/main" id="{0CB37C92-636D-A03C-C8F4-1A55B6CA7BE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34061EEA-292F-D4FB-BD19-419D104F58A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AA6F16CE-3CEB-10EC-25D9-9258D5FBA88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282EE162-2C32-2B6C-5BF8-40B4DDE0558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FD5D229C-34DD-7A1B-0546-102241F0AA6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F0F4AE56-F07B-554A-1AF6-6A67E61D2DB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35F521BC-F80E-2BA1-684C-0F7D90AAD6C6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2120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905</TotalTime>
  <Words>62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21</cp:revision>
  <dcterms:created xsi:type="dcterms:W3CDTF">2023-01-27T06:17:12Z</dcterms:created>
  <dcterms:modified xsi:type="dcterms:W3CDTF">2025-01-07T05:44:05Z</dcterms:modified>
</cp:coreProperties>
</file>