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D0C149AB-7582-9668-91C3-DBEFA8929D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1573" y="936239"/>
            <a:ext cx="1451627" cy="145162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418D8AD-14E3-E0CF-B940-830CB222069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7903" y="956742"/>
            <a:ext cx="1431123" cy="1431123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6DDF2CB7-5C1F-18A3-590D-EACEDBE168A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3200" y="964500"/>
            <a:ext cx="1433435" cy="1433435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:E3104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クレヨン＆色鉛筆</a:t>
            </a:r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19P</a:t>
            </a:r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セット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:\190(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\209)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629762"/>
              </p:ext>
            </p:extLst>
          </p:nvPr>
        </p:nvGraphicFramePr>
        <p:xfrm>
          <a:off x="4683808" y="3031259"/>
          <a:ext cx="4122148" cy="1251246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182×76×10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パラフィン・紙・木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クレヨン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本、色鉛筆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288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96722" y="273342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1254035" y="5486400"/>
            <a:ext cx="2220682" cy="1027610"/>
            <a:chOff x="470262" y="5765074"/>
            <a:chExt cx="3103979" cy="7141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1E091A46-E0C4-EC2A-0D92-E0328A0622F7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731679" y="6259529"/>
              <a:ext cx="1842562" cy="176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W60×H20mm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20842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色のクレヨンと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色の色鉛筆から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無限の創造力に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…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CB4EB76-56B4-D456-2A77-06BEA632576B}"/>
              </a:ext>
            </a:extLst>
          </p:cNvPr>
          <p:cNvSpPr txBox="1"/>
          <p:nvPr/>
        </p:nvSpPr>
        <p:spPr>
          <a:xfrm>
            <a:off x="6867180" y="2384116"/>
            <a:ext cx="5510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色鉛筆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9602C08-9702-2BE5-6B78-D22636C607D1}"/>
              </a:ext>
            </a:extLst>
          </p:cNvPr>
          <p:cNvSpPr txBox="1"/>
          <p:nvPr/>
        </p:nvSpPr>
        <p:spPr>
          <a:xfrm>
            <a:off x="8257306" y="2384116"/>
            <a:ext cx="5295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クレヨン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53C91D-D0A4-EAF3-662E-8FE599BEC865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065E238-6316-6114-9547-B73DBEE3F94A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CF0703DC-B422-3077-4666-FDAB73A71671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740154">
            <a:off x="444587" y="2348414"/>
            <a:ext cx="2576836" cy="280995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F14464B-C950-6939-2CD5-91566FEC1AC1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67761">
            <a:off x="2213390" y="2577525"/>
            <a:ext cx="1991169" cy="1991169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AE2DA72-15E7-46DC-4B33-1F9DF077946B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97873" y="5529942"/>
            <a:ext cx="566058" cy="966441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D09C1F2-EBD5-EB6A-FC2C-8FD6DDED58A4}"/>
              </a:ext>
            </a:extLst>
          </p:cNvPr>
          <p:cNvGrpSpPr/>
          <p:nvPr/>
        </p:nvGrpSpPr>
        <p:grpSpPr>
          <a:xfrm>
            <a:off x="4582362" y="4696570"/>
            <a:ext cx="4421446" cy="1628321"/>
            <a:chOff x="4572000" y="4834493"/>
            <a:chExt cx="4421446" cy="1628321"/>
          </a:xfrm>
        </p:grpSpPr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55BE1AC-966E-584C-AF5E-7B3EBA506DD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22F760BE-0C6C-44CC-B31D-024980B4651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1B34FC74-94F1-343D-16CC-7B9FCC8AEFF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3B07CCB8-CE71-A9B7-BA4E-70D665E27D8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6A4899F6-A44A-82A7-3FAD-1AF40B662C6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C3D08F2D-EF58-BFBA-06A8-AD0449C7340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CF478BDF-8777-1BCF-D622-4A4E16ABCCA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34031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490</TotalTime>
  <Words>69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18</cp:revision>
  <dcterms:created xsi:type="dcterms:W3CDTF">2023-01-27T06:17:12Z</dcterms:created>
  <dcterms:modified xsi:type="dcterms:W3CDTF">2025-01-07T06:06:51Z</dcterms:modified>
</cp:coreProperties>
</file>