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図 18">
            <a:extLst>
              <a:ext uri="{FF2B5EF4-FFF2-40B4-BE49-F238E27FC236}">
                <a16:creationId xmlns:a16="http://schemas.microsoft.com/office/drawing/2014/main" id="{29A0026C-34F5-76B3-1836-4EFA81899D4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04949" y="5543549"/>
            <a:ext cx="561975" cy="936625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FE968040-3F11-FD81-6CF1-11C6055ECA4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0050" y="1922816"/>
            <a:ext cx="2333625" cy="3450753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D3082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ウェザーステーション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:\1,200(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\1,320)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054437"/>
              </p:ext>
            </p:extLst>
          </p:nvPr>
        </p:nvGraphicFramePr>
        <p:xfrm>
          <a:off x="4782060" y="2758647"/>
          <a:ext cx="4122148" cy="189937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80×142×39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105g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樹脂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ホワイト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機能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天気予報・ｶﾚﾝﾀﾞｰ・時計・温度計・湿度計・ｱﾗｰﾑ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296121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化粧箱サイズ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入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)85×150×50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単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電池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×2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本使用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別売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94974" y="2513067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4897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時計・カレンダー・アラーム・温度計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…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等々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機能満載のポータブル天気予報時計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4FE1BC42-EF35-A382-6A11-611037176A17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BE6CDB24-B91C-B157-FC3B-03C41509F31D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3BB61EFD-0EA1-0EA5-9E7A-B4BBA69D447B}"/>
                </a:ext>
              </a:extLst>
            </p:cNvPr>
            <p:cNvSpPr txBox="1"/>
            <p:nvPr/>
          </p:nvSpPr>
          <p:spPr>
            <a:xfrm>
              <a:off x="2169671" y="6154731"/>
              <a:ext cx="118814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>
                  <a:latin typeface="Meiryo UI" panose="020B0604030504040204" pitchFamily="50" charset="-128"/>
                  <a:ea typeface="Meiryo UI" panose="020B0604030504040204" pitchFamily="50" charset="-128"/>
                </a:rPr>
                <a:t>W60×H40mm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10" name="図 9">
            <a:extLst>
              <a:ext uri="{FF2B5EF4-FFF2-40B4-BE49-F238E27FC236}">
                <a16:creationId xmlns:a16="http://schemas.microsoft.com/office/drawing/2014/main" id="{73C05E51-AD14-7822-E31C-CE6B67028CB4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52286" y="3311728"/>
            <a:ext cx="1809750" cy="1809750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5C0B541-AA26-F5A4-6915-84662EDB773F}"/>
              </a:ext>
            </a:extLst>
          </p:cNvPr>
          <p:cNvSpPr txBox="1"/>
          <p:nvPr/>
        </p:nvSpPr>
        <p:spPr>
          <a:xfrm>
            <a:off x="3103246" y="5059679"/>
            <a:ext cx="9448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ブルーバックライト</a:t>
            </a: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54225D17-9118-35A2-22A9-AA99E51E3260}"/>
              </a:ext>
            </a:extLst>
          </p:cNvPr>
          <p:cNvGrpSpPr/>
          <p:nvPr/>
        </p:nvGrpSpPr>
        <p:grpSpPr>
          <a:xfrm>
            <a:off x="4761921" y="845660"/>
            <a:ext cx="4162425" cy="1572281"/>
            <a:chOff x="4818561" y="416719"/>
            <a:chExt cx="4162425" cy="1572281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29D115DE-07B2-4A0D-6DEB-7376736A87A3}"/>
                </a:ext>
              </a:extLst>
            </p:cNvPr>
            <p:cNvSpPr/>
            <p:nvPr/>
          </p:nvSpPr>
          <p:spPr>
            <a:xfrm>
              <a:off x="7770495" y="609599"/>
              <a:ext cx="1210491" cy="1227909"/>
            </a:xfrm>
            <a:prstGeom prst="roundRect">
              <a:avLst>
                <a:gd name="adj" fmla="val 2042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234BFB9B-941D-0782-82D1-89FD13DC2BC0}"/>
                </a:ext>
              </a:extLst>
            </p:cNvPr>
            <p:cNvSpPr/>
            <p:nvPr/>
          </p:nvSpPr>
          <p:spPr>
            <a:xfrm>
              <a:off x="7856583" y="432888"/>
              <a:ext cx="1038135" cy="243839"/>
            </a:xfrm>
            <a:prstGeom prst="roundRect">
              <a:avLst>
                <a:gd name="adj" fmla="val 9875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基本機能</a:t>
              </a:r>
            </a:p>
          </p:txBody>
        </p:sp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D686D75E-3117-B713-C5B7-5C71033B232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283033" y="416719"/>
              <a:ext cx="1373981" cy="1373981"/>
            </a:xfrm>
            <a:prstGeom prst="rect">
              <a:avLst/>
            </a:prstGeom>
          </p:spPr>
        </p:pic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675A70AB-796F-E2DD-E0BA-EDE1A337EB0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18561" y="473065"/>
              <a:ext cx="1327160" cy="1327160"/>
            </a:xfrm>
            <a:prstGeom prst="rect">
              <a:avLst/>
            </a:prstGeom>
          </p:spPr>
        </p:pic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0871EE42-2AAD-F3A0-DCEF-495674374AC7}"/>
                </a:ext>
              </a:extLst>
            </p:cNvPr>
            <p:cNvSpPr txBox="1"/>
            <p:nvPr/>
          </p:nvSpPr>
          <p:spPr>
            <a:xfrm>
              <a:off x="7010400" y="1773556"/>
              <a:ext cx="61912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置掛兼用</a:t>
              </a: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0A2F573D-1BB0-8C69-1BA0-F489274400B0}"/>
                </a:ext>
              </a:extLst>
            </p:cNvPr>
            <p:cNvSpPr txBox="1"/>
            <p:nvPr/>
          </p:nvSpPr>
          <p:spPr>
            <a:xfrm>
              <a:off x="7816669" y="695021"/>
              <a:ext cx="81945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・アラーム</a:t>
              </a:r>
              <a:endPara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・時計</a:t>
              </a:r>
              <a:endPara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・日付表示</a:t>
              </a:r>
              <a:endPara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・温度計</a:t>
              </a:r>
              <a:endPara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・天気予報</a:t>
              </a:r>
              <a:endPara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・湿度計</a:t>
              </a: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4EA4DD3-E135-36EE-173E-1F392050A67F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7030A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69568EC-8F58-A91A-6F22-1425DD7132C1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7030A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A2F9B3A8-0162-2D80-5693-12509753EF94}"/>
              </a:ext>
            </a:extLst>
          </p:cNvPr>
          <p:cNvGrpSpPr/>
          <p:nvPr/>
        </p:nvGrpSpPr>
        <p:grpSpPr>
          <a:xfrm>
            <a:off x="4680614" y="4753047"/>
            <a:ext cx="4421446" cy="1628321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654B8058-B8C9-53BD-7A6F-243E5FF90374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467F85FE-DD2B-EE98-5946-0561656CD25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CAECEFB4-4C12-53D6-3FD8-EA6A08CA43A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9D7E718B-8294-0448-64BB-3A42CEFCFF12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85A156DD-A131-21B5-F6C3-33D4545F2A0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11222B55-EFBA-2B9D-FF74-178D3009AE5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CC29EB50-D28F-A65C-DAB6-775C813C09BD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91969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488</TotalTime>
  <Words>101</Words>
  <Application>Microsoft Office PowerPoint</Application>
  <PresentationFormat>画面に合わせる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20</cp:revision>
  <dcterms:created xsi:type="dcterms:W3CDTF">2023-01-27T06:17:12Z</dcterms:created>
  <dcterms:modified xsi:type="dcterms:W3CDTF">2025-01-07T06:45:36Z</dcterms:modified>
</cp:coreProperties>
</file>