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3005F21D-07A1-3E85-5BC8-F2A5807D862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33500" y="5676900"/>
            <a:ext cx="952500" cy="714375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5499E2F1-FC03-98B2-1071-967FA5C85F0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19100" y="2028825"/>
            <a:ext cx="3747095" cy="3038475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1" y="494110"/>
            <a:ext cx="38401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en-US" altLang="ja-JP" sz="1600" dirty="0">
                <a:solidFill>
                  <a:srgbClr val="3333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D2412</a:t>
            </a:r>
          </a:p>
          <a:p>
            <a:pPr algn="l"/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フォトスタンドクロック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:\700(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\770)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6858132"/>
              </p:ext>
            </p:extLst>
          </p:nvPr>
        </p:nvGraphicFramePr>
        <p:xfrm>
          <a:off x="4727291" y="2638714"/>
          <a:ext cx="4122148" cy="1899378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140×100×41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92g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再生プラスチック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カラー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ホワイト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726071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機能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カレンダー・時計・アラーム・ストップウォッチ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296121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化粧箱サイズ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入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)150×105×45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単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電池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×1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本使用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別売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640205" y="2393134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593668"/>
            <a:ext cx="234230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好きな写真を入れてオリジナルクロックに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デスク周りを素敵な空間に演出します。</a:t>
            </a: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4FE1BC42-EF35-A382-6A11-611037176A17}"/>
              </a:ext>
            </a:extLst>
          </p:cNvPr>
          <p:cNvGrpSpPr/>
          <p:nvPr/>
        </p:nvGrpSpPr>
        <p:grpSpPr>
          <a:xfrm>
            <a:off x="1262742" y="5495109"/>
            <a:ext cx="2168435" cy="1010193"/>
            <a:chOff x="1254034" y="5468983"/>
            <a:chExt cx="2168435" cy="1010193"/>
          </a:xfrm>
        </p:grpSpPr>
        <p:sp>
          <p:nvSpPr>
            <p:cNvPr id="36" name="四角形: 角を丸くする 35">
              <a:extLst>
                <a:ext uri="{FF2B5EF4-FFF2-40B4-BE49-F238E27FC236}">
                  <a16:creationId xmlns:a16="http://schemas.microsoft.com/office/drawing/2014/main" id="{BE6CDB24-B91C-B157-FC3B-03C41509F31D}"/>
                </a:ext>
              </a:extLst>
            </p:cNvPr>
            <p:cNvSpPr/>
            <p:nvPr/>
          </p:nvSpPr>
          <p:spPr>
            <a:xfrm>
              <a:off x="1254034" y="5468983"/>
              <a:ext cx="2168435" cy="1010193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3BB61EFD-0EA1-0EA5-9E7A-B4BBA69D447B}"/>
                </a:ext>
              </a:extLst>
            </p:cNvPr>
            <p:cNvSpPr txBox="1"/>
            <p:nvPr/>
          </p:nvSpPr>
          <p:spPr>
            <a:xfrm>
              <a:off x="2169671" y="6154731"/>
              <a:ext cx="1188146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>
                  <a:latin typeface="Meiryo UI" panose="020B0604030504040204" pitchFamily="50" charset="-128"/>
                  <a:ea typeface="Meiryo UI" panose="020B0604030504040204" pitchFamily="50" charset="-128"/>
                </a:rPr>
                <a:t>W50×</a:t>
              </a:r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H30mm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pic>
        <p:nvPicPr>
          <p:cNvPr id="9" name="図 8">
            <a:extLst>
              <a:ext uri="{FF2B5EF4-FFF2-40B4-BE49-F238E27FC236}">
                <a16:creationId xmlns:a16="http://schemas.microsoft.com/office/drawing/2014/main" id="{2DF3B7F6-E299-BBE4-99B1-F9000A98A97E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67582" y="812858"/>
            <a:ext cx="1326375" cy="1326375"/>
          </a:xfrm>
          <a:prstGeom prst="rect">
            <a:avLst/>
          </a:prstGeom>
        </p:spPr>
      </p:pic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60780BDD-B303-67E2-8379-E325A63BB0A0}"/>
              </a:ext>
            </a:extLst>
          </p:cNvPr>
          <p:cNvGrpSpPr/>
          <p:nvPr/>
        </p:nvGrpSpPr>
        <p:grpSpPr>
          <a:xfrm>
            <a:off x="6428129" y="757140"/>
            <a:ext cx="1344454" cy="1521946"/>
            <a:chOff x="6481762" y="497204"/>
            <a:chExt cx="1344454" cy="1521946"/>
          </a:xfrm>
        </p:grpSpPr>
        <p:cxnSp>
          <p:nvCxnSpPr>
            <p:cNvPr id="21" name="直線矢印コネクタ 20">
              <a:extLst>
                <a:ext uri="{FF2B5EF4-FFF2-40B4-BE49-F238E27FC236}">
                  <a16:creationId xmlns:a16="http://schemas.microsoft.com/office/drawing/2014/main" id="{CA739AFB-2C2A-EF1C-4455-1E39B4D68473}"/>
                </a:ext>
              </a:extLst>
            </p:cNvPr>
            <p:cNvCxnSpPr>
              <a:cxnSpLocks/>
            </p:cNvCxnSpPr>
            <p:nvPr/>
          </p:nvCxnSpPr>
          <p:spPr>
            <a:xfrm>
              <a:off x="7234237" y="745331"/>
              <a:ext cx="0" cy="959645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矢印コネクタ 23">
              <a:extLst>
                <a:ext uri="{FF2B5EF4-FFF2-40B4-BE49-F238E27FC236}">
                  <a16:creationId xmlns:a16="http://schemas.microsoft.com/office/drawing/2014/main" id="{8C47FA29-8B7A-2596-ACFA-D5BBF88D8CA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481762" y="1778794"/>
              <a:ext cx="654844" cy="2381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34C137BC-48DC-D5D6-2B84-5DBD01773282}"/>
                </a:ext>
              </a:extLst>
            </p:cNvPr>
            <p:cNvSpPr txBox="1"/>
            <p:nvPr/>
          </p:nvSpPr>
          <p:spPr>
            <a:xfrm>
              <a:off x="6484621" y="497204"/>
              <a:ext cx="713955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写真サイズ</a:t>
              </a:r>
            </a:p>
          </p:txBody>
        </p:sp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76FEC63F-1336-5378-E45B-BA3C1450C450}"/>
                </a:ext>
              </a:extLst>
            </p:cNvPr>
            <p:cNvSpPr txBox="1"/>
            <p:nvPr/>
          </p:nvSpPr>
          <p:spPr>
            <a:xfrm>
              <a:off x="7178517" y="1134423"/>
              <a:ext cx="647699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92</a:t>
              </a:r>
              <a:r>
                <a:rPr kumimoji="1" lang="ja-JP" altLang="en-US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㎜</a:t>
              </a:r>
            </a:p>
          </p:txBody>
        </p: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61774C3D-A807-F400-C7B6-B1C7EFCE24A9}"/>
                </a:ext>
              </a:extLst>
            </p:cNvPr>
            <p:cNvSpPr txBox="1"/>
            <p:nvPr/>
          </p:nvSpPr>
          <p:spPr>
            <a:xfrm>
              <a:off x="6624638" y="1788318"/>
              <a:ext cx="51196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61</a:t>
              </a:r>
              <a:r>
                <a:rPr kumimoji="1" lang="ja-JP" altLang="en-US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㎜</a:t>
              </a:r>
            </a:p>
          </p:txBody>
        </p:sp>
        <p:pic>
          <p:nvPicPr>
            <p:cNvPr id="14" name="図 13">
              <a:extLst>
                <a:ext uri="{FF2B5EF4-FFF2-40B4-BE49-F238E27FC236}">
                  <a16:creationId xmlns:a16="http://schemas.microsoft.com/office/drawing/2014/main" id="{B53B6C00-A781-BCA4-E3B4-B6575F9F72D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501834" y="752250"/>
              <a:ext cx="657226" cy="966788"/>
            </a:xfrm>
            <a:prstGeom prst="rect">
              <a:avLst/>
            </a:prstGeom>
          </p:spPr>
        </p:pic>
      </p:grp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6494AA40-13E3-0CFF-C61D-C1EF5383A261}"/>
              </a:ext>
            </a:extLst>
          </p:cNvPr>
          <p:cNvGrpSpPr/>
          <p:nvPr/>
        </p:nvGrpSpPr>
        <p:grpSpPr>
          <a:xfrm>
            <a:off x="7642051" y="737100"/>
            <a:ext cx="1274708" cy="1404620"/>
            <a:chOff x="7772583" y="446950"/>
            <a:chExt cx="1274708" cy="1404620"/>
          </a:xfrm>
        </p:grpSpPr>
        <p:sp>
          <p:nvSpPr>
            <p:cNvPr id="42" name="四角形: 角を丸くする 41">
              <a:extLst>
                <a:ext uri="{FF2B5EF4-FFF2-40B4-BE49-F238E27FC236}">
                  <a16:creationId xmlns:a16="http://schemas.microsoft.com/office/drawing/2014/main" id="{29D115DE-07B2-4A0D-6DEB-7376736A87A3}"/>
                </a:ext>
              </a:extLst>
            </p:cNvPr>
            <p:cNvSpPr/>
            <p:nvPr/>
          </p:nvSpPr>
          <p:spPr>
            <a:xfrm>
              <a:off x="7788185" y="623661"/>
              <a:ext cx="1210491" cy="1227909"/>
            </a:xfrm>
            <a:prstGeom prst="roundRect">
              <a:avLst>
                <a:gd name="adj" fmla="val 2042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3" name="四角形: 角を丸くする 42">
              <a:extLst>
                <a:ext uri="{FF2B5EF4-FFF2-40B4-BE49-F238E27FC236}">
                  <a16:creationId xmlns:a16="http://schemas.microsoft.com/office/drawing/2014/main" id="{234BFB9B-941D-0782-82D1-89FD13DC2BC0}"/>
                </a:ext>
              </a:extLst>
            </p:cNvPr>
            <p:cNvSpPr/>
            <p:nvPr/>
          </p:nvSpPr>
          <p:spPr>
            <a:xfrm>
              <a:off x="7874273" y="446950"/>
              <a:ext cx="1038135" cy="243839"/>
            </a:xfrm>
            <a:prstGeom prst="roundRect">
              <a:avLst>
                <a:gd name="adj" fmla="val 9875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基本機能</a:t>
              </a: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1E71ABFC-9275-4CD7-65C9-2F4D78B1EB6B}"/>
                </a:ext>
              </a:extLst>
            </p:cNvPr>
            <p:cNvSpPr txBox="1"/>
            <p:nvPr/>
          </p:nvSpPr>
          <p:spPr>
            <a:xfrm>
              <a:off x="7772583" y="809232"/>
              <a:ext cx="1274708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・アラーム</a:t>
              </a:r>
              <a:endPara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・時計</a:t>
              </a:r>
              <a:endPara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・ストップウォッチ</a:t>
              </a:r>
              <a:endPara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・日付表示</a:t>
              </a:r>
            </a:p>
          </p:txBody>
        </p:sp>
      </p:grp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DB7201D-9AEA-7B79-D638-28FDBEDB8BB3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7030A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3AB5D2D-9E1D-7CFB-8DAB-8B3F55601976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7030A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68C2C7AB-A402-88A6-60B9-A9C207AC0885}"/>
              </a:ext>
            </a:extLst>
          </p:cNvPr>
          <p:cNvGrpSpPr/>
          <p:nvPr/>
        </p:nvGrpSpPr>
        <p:grpSpPr>
          <a:xfrm>
            <a:off x="4625845" y="4748712"/>
            <a:ext cx="4421446" cy="1628321"/>
            <a:chOff x="4572000" y="4834493"/>
            <a:chExt cx="4421446" cy="1628321"/>
          </a:xfrm>
        </p:grpSpPr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A2032CE4-2B30-F48A-EB7B-B46E2DD4B0E9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63763A68-38F0-47DC-E674-3E596F6FDEC4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B6E92A5F-3DE6-B1D6-19AC-226C83ECC7FC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C4C49B71-D5EC-0708-504E-E95BBD93F6A1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389BB52E-AFD3-0A88-5DE5-DFDB4D3E7F23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9FB12EA3-CF38-9FDA-7B1D-3E35D6B86890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0577C62E-1C48-DFC4-CC01-2979E13FA81A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1007648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488</TotalTime>
  <Words>94</Words>
  <Application>Microsoft Office PowerPoint</Application>
  <PresentationFormat>画面に合わせる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19</cp:revision>
  <dcterms:created xsi:type="dcterms:W3CDTF">2023-01-27T06:17:12Z</dcterms:created>
  <dcterms:modified xsi:type="dcterms:W3CDTF">2025-01-07T06:45:21Z</dcterms:modified>
</cp:coreProperties>
</file>