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図 162">
            <a:extLst>
              <a:ext uri="{FF2B5EF4-FFF2-40B4-BE49-F238E27FC236}">
                <a16:creationId xmlns:a16="http://schemas.microsoft.com/office/drawing/2014/main" id="{650D9185-DD8F-28CB-20FF-A07D454EA5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5280" y="850823"/>
            <a:ext cx="1378374" cy="1378374"/>
          </a:xfrm>
          <a:prstGeom prst="rect">
            <a:avLst/>
          </a:prstGeom>
        </p:spPr>
      </p:pic>
      <p:pic>
        <p:nvPicPr>
          <p:cNvPr id="165" name="図 164">
            <a:extLst>
              <a:ext uri="{FF2B5EF4-FFF2-40B4-BE49-F238E27FC236}">
                <a16:creationId xmlns:a16="http://schemas.microsoft.com/office/drawing/2014/main" id="{489EB320-B7C6-2231-CA8F-B9D4687153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2001" y="840049"/>
            <a:ext cx="1378374" cy="1378374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7213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:V3780</a:t>
            </a:r>
          </a:p>
          <a:p>
            <a:pPr algn="l"/>
            <a:r>
              <a:rPr lang="ja-JP" altLang="en-US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防水スマホケース</a:t>
            </a:r>
            <a:endParaRPr lang="ja-JP" altLang="en-US" sz="20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:\260(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\286)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861509"/>
              </p:ext>
            </p:extLst>
          </p:nvPr>
        </p:nvGraphicFramePr>
        <p:xfrm>
          <a:off x="4795014" y="2931356"/>
          <a:ext cx="4122148" cy="178093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215×115×4mm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46g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PVC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ABS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本体色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ブラック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494403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袋入り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ストラップ、取扱説明書入り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87824" y="262384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65E07596-D03F-2E92-D5DD-D390A30D26DB}"/>
              </a:ext>
            </a:extLst>
          </p:cNvPr>
          <p:cNvSpPr/>
          <p:nvPr/>
        </p:nvSpPr>
        <p:spPr>
          <a:xfrm>
            <a:off x="1262742" y="5495109"/>
            <a:ext cx="2168435" cy="1010193"/>
          </a:xfrm>
          <a:prstGeom prst="roundRect">
            <a:avLst>
              <a:gd name="adj" fmla="val 3372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423385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6.7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インチまでのスマートフォンに対応。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防水レベル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IPX8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で、水中でも携帯を操作やカメラなどの機能を使用でき、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アウトドアや様々な場面で水を気にせずスマホが使えます。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F1D203F-ED00-AED8-C817-3D8E6D24CC08}"/>
              </a:ext>
            </a:extLst>
          </p:cNvPr>
          <p:cNvGrpSpPr/>
          <p:nvPr/>
        </p:nvGrpSpPr>
        <p:grpSpPr>
          <a:xfrm>
            <a:off x="4687824" y="4996844"/>
            <a:ext cx="4287006" cy="1382301"/>
            <a:chOff x="4572000" y="4834493"/>
            <a:chExt cx="4421446" cy="1382301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FDB74455-880D-8D55-3B2D-6DA02534A97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5B317817-6CEE-0EDA-F267-A2F31660D92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479A82C6-F67C-BEE4-456E-12F9B3EE7BA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DD963ED1-6710-C256-C1BB-D563F435E1C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F9568195-AA67-BABF-DAB4-758ACEE9260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9">
              <a:extLst>
                <a:ext uri="{FF2B5EF4-FFF2-40B4-BE49-F238E27FC236}">
                  <a16:creationId xmlns:a16="http://schemas.microsoft.com/office/drawing/2014/main" id="{D3ED364E-7B96-8A42-98C1-81EEF6BB56A0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6CA25B1-ACBF-4FCC-2D94-7FA74957F3B1}"/>
              </a:ext>
            </a:extLst>
          </p:cNvPr>
          <p:cNvSpPr txBox="1"/>
          <p:nvPr/>
        </p:nvSpPr>
        <p:spPr>
          <a:xfrm>
            <a:off x="2307818" y="5874477"/>
            <a:ext cx="10038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W15×H10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17336021-185E-886B-F15D-B54A7C7FBAF5}"/>
              </a:ext>
            </a:extLst>
          </p:cNvPr>
          <p:cNvSpPr/>
          <p:nvPr/>
        </p:nvSpPr>
        <p:spPr>
          <a:xfrm>
            <a:off x="1487155" y="5556738"/>
            <a:ext cx="221064" cy="1708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59" name="図 158">
            <a:extLst>
              <a:ext uri="{FF2B5EF4-FFF2-40B4-BE49-F238E27FC236}">
                <a16:creationId xmlns:a16="http://schemas.microsoft.com/office/drawing/2014/main" id="{720F1FDB-5203-C34C-7E18-24F70E410D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159" y="2421653"/>
            <a:ext cx="2883877" cy="2829258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EEA2D83-0312-98B0-7CAF-D2AAC42B072B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4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B43F032-45D9-A216-8782-EF87CD3F86F5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4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6055B365-8F36-39B6-C8CB-CD5713BB4A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05761" y="5617538"/>
            <a:ext cx="419892" cy="79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75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736</TotalTime>
  <Words>87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39</cp:revision>
  <dcterms:created xsi:type="dcterms:W3CDTF">2023-01-27T06:17:12Z</dcterms:created>
  <dcterms:modified xsi:type="dcterms:W3CDTF">2025-01-07T05:51:26Z</dcterms:modified>
</cp:coreProperties>
</file>