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図 162">
            <a:extLst>
              <a:ext uri="{FF2B5EF4-FFF2-40B4-BE49-F238E27FC236}">
                <a16:creationId xmlns:a16="http://schemas.microsoft.com/office/drawing/2014/main" id="{650D9185-DD8F-28CB-20FF-A07D454EA5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5280" y="850823"/>
            <a:ext cx="1378374" cy="1378374"/>
          </a:xfrm>
          <a:prstGeom prst="rect">
            <a:avLst/>
          </a:prstGeom>
        </p:spPr>
      </p:pic>
      <p:pic>
        <p:nvPicPr>
          <p:cNvPr id="165" name="図 164">
            <a:extLst>
              <a:ext uri="{FF2B5EF4-FFF2-40B4-BE49-F238E27FC236}">
                <a16:creationId xmlns:a16="http://schemas.microsoft.com/office/drawing/2014/main" id="{489EB320-B7C6-2231-CA8F-B9D4687153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2001" y="840049"/>
            <a:ext cx="1378374" cy="1378374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72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:V3780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防水スマホケース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:\260(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\286)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61509"/>
              </p:ext>
            </p:extLst>
          </p:nvPr>
        </p:nvGraphicFramePr>
        <p:xfrm>
          <a:off x="4795014" y="2931356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215×115×4mm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ストラップ、取扱説明書入り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42338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6.7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インチまでのスマートフォンに対応。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防水レベル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IPX8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で、水中でも携帯を操作やカメラなどの機能を使用でき、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アウトドアや様々な場面で水を気にせずスマホが使えます。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307818" y="5874477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W15×H10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59" name="図 158">
            <a:extLst>
              <a:ext uri="{FF2B5EF4-FFF2-40B4-BE49-F238E27FC236}">
                <a16:creationId xmlns:a16="http://schemas.microsoft.com/office/drawing/2014/main" id="{720F1FDB-5203-C34C-7E18-24F70E410D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159" y="2421653"/>
            <a:ext cx="2883877" cy="282925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EEA2D83-0312-98B0-7CAF-D2AAC42B072B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B43F032-45D9-A216-8782-EF87CD3F86F5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6055B365-8F36-39B6-C8CB-CD5713BB4A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05761" y="5617538"/>
            <a:ext cx="419892" cy="79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736</TotalTime>
  <Words>87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39</cp:revision>
  <dcterms:created xsi:type="dcterms:W3CDTF">2023-01-27T06:17:12Z</dcterms:created>
  <dcterms:modified xsi:type="dcterms:W3CDTF">2025-01-07T05:51:26Z</dcterms:modified>
</cp:coreProperties>
</file>