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F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>
        <p:scale>
          <a:sx n="100" d="100"/>
          <a:sy n="100" d="100"/>
        </p:scale>
        <p:origin x="244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637C-9B3C-4572-89F4-F78A8D846D60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9ED1-23CF-482E-94F1-53AD3EA9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6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17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A4520-7EDB-6E4D-640E-C4BC1D8A23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6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F17852-6A80-3FFF-D0F0-36B5C58162B8}"/>
              </a:ext>
            </a:extLst>
          </p:cNvPr>
          <p:cNvSpPr/>
          <p:nvPr/>
        </p:nvSpPr>
        <p:spPr>
          <a:xfrm>
            <a:off x="131877" y="69532"/>
            <a:ext cx="8880246" cy="6589486"/>
          </a:xfrm>
          <a:prstGeom prst="roundRect">
            <a:avLst>
              <a:gd name="adj" fmla="val 596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53ECE64B-6042-1784-BBBF-B20D32404759}"/>
              </a:ext>
            </a:extLst>
          </p:cNvPr>
          <p:cNvSpPr/>
          <p:nvPr/>
        </p:nvSpPr>
        <p:spPr>
          <a:xfrm>
            <a:off x="181638" y="4512465"/>
            <a:ext cx="8457436" cy="1961147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A526AA-771D-F5BA-9920-D872D0816C89}"/>
              </a:ext>
            </a:extLst>
          </p:cNvPr>
          <p:cNvSpPr txBox="1"/>
          <p:nvPr/>
        </p:nvSpPr>
        <p:spPr>
          <a:xfrm>
            <a:off x="2080781" y="346356"/>
            <a:ext cx="577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メモリー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(OTG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スライドタイプ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80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BF95A4-4560-7989-3782-A930949E5BC6}"/>
              </a:ext>
            </a:extLst>
          </p:cNvPr>
          <p:cNvSpPr txBox="1"/>
          <p:nvPr/>
        </p:nvSpPr>
        <p:spPr>
          <a:xfrm>
            <a:off x="2110378" y="818607"/>
            <a:ext cx="4079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スマートなスライド式デザインで、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OTG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機能を備えた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メモリー。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F08F7D3-6B9A-8864-6E44-4964C4F788AE}"/>
              </a:ext>
            </a:extLst>
          </p:cNvPr>
          <p:cNvGrpSpPr/>
          <p:nvPr/>
        </p:nvGrpSpPr>
        <p:grpSpPr>
          <a:xfrm>
            <a:off x="493486" y="332289"/>
            <a:ext cx="1555328" cy="908359"/>
            <a:chOff x="174172" y="192951"/>
            <a:chExt cx="1285129" cy="908359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D7A6F8-8C9D-A2F0-099B-15E0F3BC7938}"/>
                </a:ext>
              </a:extLst>
            </p:cNvPr>
            <p:cNvSpPr/>
            <p:nvPr/>
          </p:nvSpPr>
          <p:spPr>
            <a:xfrm>
              <a:off x="174172" y="252548"/>
              <a:ext cx="1184365" cy="6966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4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632AE80-7AD0-CEA3-8C7A-B7C677C70DBC}"/>
                </a:ext>
              </a:extLst>
            </p:cNvPr>
            <p:cNvSpPr/>
            <p:nvPr/>
          </p:nvSpPr>
          <p:spPr>
            <a:xfrm>
              <a:off x="293598" y="192951"/>
              <a:ext cx="58874" cy="90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4E22F76-8678-8676-FDF6-9EA4AFB1CD06}"/>
                </a:ext>
              </a:extLst>
            </p:cNvPr>
            <p:cNvSpPr txBox="1"/>
            <p:nvPr/>
          </p:nvSpPr>
          <p:spPr>
            <a:xfrm>
              <a:off x="403387" y="408095"/>
              <a:ext cx="105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2000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U3790</a:t>
              </a:r>
              <a:endParaRPr lang="en-US" altLang="ja-JP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635D8F-8819-7BAA-F11C-96457E089528}"/>
              </a:ext>
            </a:extLst>
          </p:cNvPr>
          <p:cNvSpPr txBox="1"/>
          <p:nvPr/>
        </p:nvSpPr>
        <p:spPr>
          <a:xfrm>
            <a:off x="672759" y="4607984"/>
            <a:ext cx="39499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■商品サイズ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:58×21×10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■材質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:ABS</a:t>
            </a: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■容量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:4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64GB</a:t>
            </a: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■白箱サイズ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):110×75×19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■備考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:100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個から受注対応商品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スライドタイプ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68AE8C0-4219-F39B-D406-DBE1DFECDC62}"/>
              </a:ext>
            </a:extLst>
          </p:cNvPr>
          <p:cNvSpPr txBox="1"/>
          <p:nvPr/>
        </p:nvSpPr>
        <p:spPr>
          <a:xfrm>
            <a:off x="4772315" y="4607984"/>
            <a:ext cx="3949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■機能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TypeA+TypeC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■カラー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ホワイト・ブラック・レッド・ブルー・　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C1FA003-4918-03DE-C17E-B20A2AEC4595}"/>
              </a:ext>
            </a:extLst>
          </p:cNvPr>
          <p:cNvGrpSpPr/>
          <p:nvPr/>
        </p:nvGrpSpPr>
        <p:grpSpPr>
          <a:xfrm>
            <a:off x="7266322" y="2768416"/>
            <a:ext cx="1572553" cy="1642093"/>
            <a:chOff x="7457081" y="2701481"/>
            <a:chExt cx="1572553" cy="1642093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DDCB1A83-FB60-32DD-75AB-0059C4FB5565}"/>
                </a:ext>
              </a:extLst>
            </p:cNvPr>
            <p:cNvSpPr txBox="1"/>
            <p:nvPr/>
          </p:nvSpPr>
          <p:spPr>
            <a:xfrm>
              <a:off x="7510874" y="3912687"/>
              <a:ext cx="15187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［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］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W17×H13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㎜</a:t>
              </a:r>
              <a:endPara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［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］</a:t>
              </a:r>
              <a:r>
                <a:rPr lang="en-US" altLang="ja-JP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W12×H13</a:t>
              </a:r>
              <a:r>
                <a:rPr lang="ja-JP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㎜</a:t>
              </a:r>
              <a:endParaRPr lang="ja-JP" altLang="en-US" sz="110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4B82924-B778-619F-B3DF-01BF265F7D78}"/>
                </a:ext>
              </a:extLst>
            </p:cNvPr>
            <p:cNvSpPr txBox="1"/>
            <p:nvPr/>
          </p:nvSpPr>
          <p:spPr>
            <a:xfrm>
              <a:off x="7457081" y="2701481"/>
              <a:ext cx="1518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・名入れ</a:t>
              </a:r>
              <a:endParaRPr lang="ja-JP" altLang="en-US" sz="120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4588C8D5-8F55-0DF9-EEF9-D31A3B7222B4}"/>
              </a:ext>
            </a:extLst>
          </p:cNvPr>
          <p:cNvGrpSpPr/>
          <p:nvPr/>
        </p:nvGrpSpPr>
        <p:grpSpPr>
          <a:xfrm>
            <a:off x="4788427" y="5380160"/>
            <a:ext cx="1537219" cy="685790"/>
            <a:chOff x="4721561" y="5138238"/>
            <a:chExt cx="1537219" cy="685790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98CDDA0E-49A3-BD01-65FD-66E030DC6A99}"/>
                </a:ext>
              </a:extLst>
            </p:cNvPr>
            <p:cNvGrpSpPr/>
            <p:nvPr/>
          </p:nvGrpSpPr>
          <p:grpSpPr>
            <a:xfrm>
              <a:off x="5127824" y="5606744"/>
              <a:ext cx="520729" cy="217284"/>
              <a:chOff x="5186635" y="5247355"/>
              <a:chExt cx="520729" cy="217284"/>
            </a:xfrm>
          </p:grpSpPr>
          <p:pic>
            <p:nvPicPr>
              <p:cNvPr id="78" name="図 77">
                <a:extLst>
                  <a:ext uri="{FF2B5EF4-FFF2-40B4-BE49-F238E27FC236}">
                    <a16:creationId xmlns:a16="http://schemas.microsoft.com/office/drawing/2014/main" id="{87AEA7F0-F05A-787F-CD60-73C3F0470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91364" y="524863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1FF163D1-BEB5-223F-DD12-DF9657204FC1}"/>
                  </a:ext>
                </a:extLst>
              </p:cNvPr>
              <p:cNvSpPr/>
              <p:nvPr/>
            </p:nvSpPr>
            <p:spPr>
              <a:xfrm>
                <a:off x="5186635" y="5247355"/>
                <a:ext cx="216000" cy="21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B1C90F21-2AF4-DAEA-3EE0-06C487B65354}"/>
                </a:ext>
              </a:extLst>
            </p:cNvPr>
            <p:cNvSpPr txBox="1"/>
            <p:nvPr/>
          </p:nvSpPr>
          <p:spPr>
            <a:xfrm>
              <a:off x="4721561" y="5138238"/>
              <a:ext cx="153721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本体カラーは</a:t>
              </a:r>
              <a:r>
                <a:rPr lang="en-US" altLang="ja-JP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色から</a:t>
              </a:r>
              <a:endParaRPr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l"/>
              <a:r>
                <a:rPr lang="ja-JP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お選びいただけます。</a:t>
              </a:r>
              <a:endParaRPr lang="ja-JP" altLang="en-US" sz="105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45" name="図 44">
            <a:extLst>
              <a:ext uri="{FF2B5EF4-FFF2-40B4-BE49-F238E27FC236}">
                <a16:creationId xmlns:a16="http://schemas.microsoft.com/office/drawing/2014/main" id="{D31915B5-AA68-6876-A846-5017C6519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904" y="2963441"/>
            <a:ext cx="2441601" cy="80166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D9F1084-C229-4D5F-E93D-6C57CEFADE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700" y="1652519"/>
            <a:ext cx="2192928" cy="892612"/>
          </a:xfrm>
          <a:prstGeom prst="rect">
            <a:avLst/>
          </a:prstGeom>
        </p:spPr>
      </p:pic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3EFAB34B-9555-5718-BFC1-36C47D7D9782}"/>
              </a:ext>
            </a:extLst>
          </p:cNvPr>
          <p:cNvCxnSpPr>
            <a:cxnSpLocks/>
          </p:cNvCxnSpPr>
          <p:nvPr/>
        </p:nvCxnSpPr>
        <p:spPr>
          <a:xfrm>
            <a:off x="3858997" y="2755312"/>
            <a:ext cx="333458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ECD7FBA1-316C-EABC-863A-FFE0B7C91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5" y="1379902"/>
            <a:ext cx="2987521" cy="29875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8009A9A-82FC-6B41-3055-ED8C7A766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b="10346"/>
          <a:stretch/>
        </p:blipFill>
        <p:spPr>
          <a:xfrm>
            <a:off x="7266322" y="1092961"/>
            <a:ext cx="1638438" cy="161542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979B9F2-0BD5-75CB-E951-A242C3ED5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8674" r="3870" b="8544"/>
          <a:stretch/>
        </p:blipFill>
        <p:spPr>
          <a:xfrm>
            <a:off x="3787421" y="1521927"/>
            <a:ext cx="1248687" cy="115565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8DA7249-F097-F83D-0058-9B1F47F119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b="11809"/>
          <a:stretch/>
        </p:blipFill>
        <p:spPr>
          <a:xfrm>
            <a:off x="3796537" y="2930725"/>
            <a:ext cx="1227638" cy="1151784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5FE2BD5D-3A3F-ADFB-D73B-7CC6C45AE340}"/>
              </a:ext>
            </a:extLst>
          </p:cNvPr>
          <p:cNvGrpSpPr>
            <a:grpSpLocks noChangeAspect="1"/>
          </p:cNvGrpSpPr>
          <p:nvPr/>
        </p:nvGrpSpPr>
        <p:grpSpPr>
          <a:xfrm>
            <a:off x="7548628" y="2985221"/>
            <a:ext cx="1073826" cy="985763"/>
            <a:chOff x="7631217" y="3117996"/>
            <a:chExt cx="905464" cy="831208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74C15D21-6DDC-B44F-05DB-3F9AFF3E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1217" y="3117996"/>
              <a:ext cx="905463" cy="443855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50CC2B2-7B91-39D5-AF37-947BD554A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31217" y="3531297"/>
              <a:ext cx="905464" cy="417907"/>
            </a:xfrm>
            <a:prstGeom prst="rect">
              <a:avLst/>
            </a:prstGeom>
          </p:spPr>
        </p:pic>
      </p:grpSp>
      <p:pic>
        <p:nvPicPr>
          <p:cNvPr id="54" name="図 53">
            <a:extLst>
              <a:ext uri="{FF2B5EF4-FFF2-40B4-BE49-F238E27FC236}">
                <a16:creationId xmlns:a16="http://schemas.microsoft.com/office/drawing/2014/main" id="{C8E52F53-1D86-6BFC-BEE2-622C98A508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35568" r="12233" b="33141"/>
          <a:stretch/>
        </p:blipFill>
        <p:spPr>
          <a:xfrm rot="17435742">
            <a:off x="6691273" y="5614809"/>
            <a:ext cx="1036815" cy="428391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821A2359-B9B6-6B3D-D47F-1AD9402068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628" r="11747" b="33890"/>
          <a:stretch/>
        </p:blipFill>
        <p:spPr>
          <a:xfrm rot="17435742">
            <a:off x="7736955" y="5634287"/>
            <a:ext cx="1049950" cy="417314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96770B6-2ECD-6562-385F-E2E6A400A3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t="34342" r="10816" b="34074"/>
          <a:stretch/>
        </p:blipFill>
        <p:spPr>
          <a:xfrm rot="17435742">
            <a:off x="6100178" y="5628938"/>
            <a:ext cx="1107150" cy="432409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8E41A61B-A1D8-3F8B-21EC-B4CC724FA6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36090" r="13876" b="33893"/>
          <a:stretch/>
        </p:blipFill>
        <p:spPr>
          <a:xfrm rot="17435742">
            <a:off x="7203430" y="5660461"/>
            <a:ext cx="1041990" cy="410937"/>
          </a:xfrm>
          <a:prstGeom prst="rect">
            <a:avLst/>
          </a:prstGeom>
        </p:spPr>
      </p:pic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B1EDB7D-4F44-DAAC-C7D0-5AA72DA2A43C}"/>
              </a:ext>
            </a:extLst>
          </p:cNvPr>
          <p:cNvSpPr/>
          <p:nvPr/>
        </p:nvSpPr>
        <p:spPr>
          <a:xfrm>
            <a:off x="4887816" y="5848666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3988A14-4845-BDF2-C0B9-2C8D8A16DE4F}"/>
              </a:ext>
            </a:extLst>
          </p:cNvPr>
          <p:cNvSpPr/>
          <p:nvPr/>
        </p:nvSpPr>
        <p:spPr>
          <a:xfrm>
            <a:off x="5803932" y="5845813"/>
            <a:ext cx="216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890</TotalTime>
  <Words>103</Words>
  <Application>Microsoft Office PowerPoint</Application>
  <PresentationFormat>画面に合わせる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NEED - SAKAGUCHI</cp:lastModifiedBy>
  <cp:revision>45</cp:revision>
  <dcterms:created xsi:type="dcterms:W3CDTF">2023-01-27T06:17:12Z</dcterms:created>
  <dcterms:modified xsi:type="dcterms:W3CDTF">2024-12-05T08:10:41Z</dcterms:modified>
</cp:coreProperties>
</file>