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721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:T3768</a:t>
            </a:r>
          </a:p>
          <a:p>
            <a:pPr algn="l"/>
            <a:r>
              <a:rPr lang="en-US" altLang="ja-JP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3in1</a:t>
            </a:r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ケーブル付ソーラーチャージャー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322148" y="1135799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:\6,500(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\7,150)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3835"/>
              </p:ext>
            </p:extLst>
          </p:nvPr>
        </p:nvGraphicFramePr>
        <p:xfrm>
          <a:off x="4795014" y="2931356"/>
          <a:ext cx="4122148" cy="219241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68×150×22mm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245g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76×165×30mm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容量：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10000mAh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入力・出力：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DC5V/2A</a:t>
                      </a:r>
                    </a:p>
                    <a:p>
                      <a:pPr algn="l"/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</a:rPr>
                        <a:t>USBType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-C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Lightning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</a:rPr>
                        <a:t>microUSB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</a:rPr>
                        <a:t>USBType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-A</a:t>
                      </a: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充電ケーブル、取扱説明書入り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262384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62604"/>
          </a:xfrm>
          <a:prstGeom prst="roundRect">
            <a:avLst>
              <a:gd name="adj" fmla="val 337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322148" y="1427172"/>
            <a:ext cx="2970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アウトドアや災害時にも役立つモバイルバッテリー。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台同時充電が可能、かつ急速充電にも対応。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5233558"/>
            <a:ext cx="4287006" cy="1112137"/>
            <a:chOff x="4572000" y="4834493"/>
            <a:chExt cx="4421446" cy="1112137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156405" y="5903300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W30×H15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6FFF07-FC7C-A0FD-6FE7-78BFC415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9" b="96190" l="10000" r="8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6181" r="9260"/>
          <a:stretch/>
        </p:blipFill>
        <p:spPr>
          <a:xfrm>
            <a:off x="205394" y="2052949"/>
            <a:ext cx="2328308" cy="27937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8C4470F-DB97-9972-F721-753ED4CEB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35" y="1135799"/>
            <a:ext cx="1357506" cy="13575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5AACAEE-278B-0EEC-EA7E-6C7502C34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8" t="15816" r="34753" b="14960"/>
          <a:stretch/>
        </p:blipFill>
        <p:spPr>
          <a:xfrm>
            <a:off x="1569874" y="5568704"/>
            <a:ext cx="384771" cy="8944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31B9DF1-2CC1-0B89-721F-CCF81F57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581" y="386259"/>
            <a:ext cx="2679851" cy="587630"/>
          </a:xfrm>
          <a:prstGeom prst="rect">
            <a:avLst/>
          </a:prstGeom>
        </p:spPr>
      </p:pic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687F5F8-C85D-CF62-FF27-B55DB5E02FE8}"/>
              </a:ext>
            </a:extLst>
          </p:cNvPr>
          <p:cNvGrpSpPr/>
          <p:nvPr/>
        </p:nvGrpSpPr>
        <p:grpSpPr>
          <a:xfrm>
            <a:off x="1582419" y="1912533"/>
            <a:ext cx="3155574" cy="3555802"/>
            <a:chOff x="1532250" y="1925668"/>
            <a:chExt cx="3155574" cy="355580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850A345-3FDD-3A6E-6339-EB69E476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48" b="9809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4" r="18505"/>
            <a:stretch/>
          </p:blipFill>
          <p:spPr>
            <a:xfrm>
              <a:off x="2102173" y="2162736"/>
              <a:ext cx="2075451" cy="2896164"/>
            </a:xfrm>
            <a:prstGeom prst="rect">
              <a:avLst/>
            </a:prstGeom>
          </p:spPr>
        </p:pic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586BD7EC-1038-E767-1B28-9C2F4E9F2089}"/>
                </a:ext>
              </a:extLst>
            </p:cNvPr>
            <p:cNvGrpSpPr/>
            <p:nvPr/>
          </p:nvGrpSpPr>
          <p:grpSpPr>
            <a:xfrm>
              <a:off x="2438352" y="1925668"/>
              <a:ext cx="649369" cy="908618"/>
              <a:chOff x="2167373" y="2406074"/>
              <a:chExt cx="649369" cy="908618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894FBFC9-AFC4-2F3A-60C2-32C4CA01E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9227" y="2406074"/>
                <a:ext cx="585659" cy="547256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026AE4B-4EFE-8518-0E96-FFC2E67FA13D}"/>
                  </a:ext>
                </a:extLst>
              </p:cNvPr>
              <p:cNvSpPr txBox="1"/>
              <p:nvPr/>
            </p:nvSpPr>
            <p:spPr>
              <a:xfrm>
                <a:off x="2167373" y="2945360"/>
                <a:ext cx="649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Type-C</a:t>
                </a:r>
                <a:b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kumimoji="1" lang="ja-JP" altLang="en-US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出力</a:t>
                </a: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2892ED0A-B407-7645-96CF-3A6DE2CC15A5}"/>
                </a:ext>
              </a:extLst>
            </p:cNvPr>
            <p:cNvGrpSpPr/>
            <p:nvPr/>
          </p:nvGrpSpPr>
          <p:grpSpPr>
            <a:xfrm>
              <a:off x="1532250" y="4518456"/>
              <a:ext cx="844790" cy="963014"/>
              <a:chOff x="1569874" y="4262971"/>
              <a:chExt cx="825399" cy="919212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82807C0-E3FE-DE0B-B59A-CA4517B08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9811" y="4262971"/>
                <a:ext cx="569668" cy="560014"/>
              </a:xfrm>
              <a:prstGeom prst="rect">
                <a:avLst/>
              </a:prstGeom>
            </p:spPr>
          </p:pic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8F819CA-523E-BF6A-BA1A-9EB0E97A477B}"/>
                  </a:ext>
                </a:extLst>
              </p:cNvPr>
              <p:cNvSpPr txBox="1"/>
              <p:nvPr/>
            </p:nvSpPr>
            <p:spPr>
              <a:xfrm>
                <a:off x="1569874" y="4812851"/>
                <a:ext cx="82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Lightning</a:t>
                </a:r>
                <a:b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kumimoji="1" lang="ja-JP" altLang="en-US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出力</a:t>
                </a: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FEC89A20-F1BD-B70F-42CE-057DA24B54A5}"/>
                </a:ext>
              </a:extLst>
            </p:cNvPr>
            <p:cNvGrpSpPr/>
            <p:nvPr/>
          </p:nvGrpSpPr>
          <p:grpSpPr>
            <a:xfrm>
              <a:off x="3706876" y="4209879"/>
              <a:ext cx="825399" cy="958808"/>
              <a:chOff x="3754306" y="4472566"/>
              <a:chExt cx="825399" cy="958808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1996DA64-DF62-30C1-DEB6-BE40CF8DF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4597" y="4472566"/>
                <a:ext cx="571580" cy="562053"/>
              </a:xfrm>
              <a:prstGeom prst="rect">
                <a:avLst/>
              </a:prstGeom>
            </p:spPr>
          </p:pic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2C81869-6035-6C81-CE24-D25DAB3F214C}"/>
                  </a:ext>
                </a:extLst>
              </p:cNvPr>
              <p:cNvSpPr txBox="1"/>
              <p:nvPr/>
            </p:nvSpPr>
            <p:spPr>
              <a:xfrm>
                <a:off x="3754306" y="5062042"/>
                <a:ext cx="82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Type-A</a:t>
                </a:r>
                <a:b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kumimoji="1" lang="ja-JP" altLang="en-US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入力</a:t>
                </a: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CCEA1AA3-5FCB-01F4-283E-2B798832AAEA}"/>
                </a:ext>
              </a:extLst>
            </p:cNvPr>
            <p:cNvGrpSpPr/>
            <p:nvPr/>
          </p:nvGrpSpPr>
          <p:grpSpPr>
            <a:xfrm>
              <a:off x="3862425" y="1925668"/>
              <a:ext cx="825399" cy="935088"/>
              <a:chOff x="3909432" y="3278901"/>
              <a:chExt cx="825399" cy="935088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9F294A40-4080-9F57-DDDC-71A6AAB14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1579" y="3278901"/>
                <a:ext cx="581106" cy="562053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8C681C7-3122-421E-9801-5F751573EFCA}"/>
                  </a:ext>
                </a:extLst>
              </p:cNvPr>
              <p:cNvSpPr txBox="1"/>
              <p:nvPr/>
            </p:nvSpPr>
            <p:spPr>
              <a:xfrm>
                <a:off x="3909432" y="3844657"/>
                <a:ext cx="82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MicroUSB</a:t>
                </a:r>
                <a:b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kumimoji="1" lang="ja-JP" altLang="en-US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出力</a:t>
                </a:r>
                <a:r>
                  <a:rPr kumimoji="1" lang="en-US" altLang="ja-JP" sz="9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endPara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5A264615-2461-9D35-A07B-1933AF0B2865}"/>
                </a:ext>
              </a:extLst>
            </p:cNvPr>
            <p:cNvCxnSpPr>
              <a:cxnSpLocks/>
            </p:cNvCxnSpPr>
            <p:nvPr/>
          </p:nvCxnSpPr>
          <p:spPr>
            <a:xfrm>
              <a:off x="2991440" y="2472924"/>
              <a:ext cx="114227" cy="1114593"/>
            </a:xfrm>
            <a:prstGeom prst="line">
              <a:avLst/>
            </a:prstGeom>
            <a:ln w="190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F7B8D318-C501-72E4-C924-E28B92A68D0E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3431177" y="2206695"/>
              <a:ext cx="553395" cy="1103316"/>
            </a:xfrm>
            <a:prstGeom prst="line">
              <a:avLst/>
            </a:prstGeom>
            <a:ln w="190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0C887584-965B-62B2-D271-95B38F13B115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flipH="1" flipV="1">
              <a:off x="3299479" y="3971794"/>
              <a:ext cx="537688" cy="519112"/>
            </a:xfrm>
            <a:prstGeom prst="line">
              <a:avLst/>
            </a:prstGeom>
            <a:ln w="190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0F9CDB75-D675-1959-F86D-82B908D7ADE7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1926061" y="4023715"/>
              <a:ext cx="851319" cy="494741"/>
            </a:xfrm>
            <a:prstGeom prst="line">
              <a:avLst/>
            </a:prstGeom>
            <a:ln w="190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9" name="図 78">
            <a:extLst>
              <a:ext uri="{FF2B5EF4-FFF2-40B4-BE49-F238E27FC236}">
                <a16:creationId xmlns:a16="http://schemas.microsoft.com/office/drawing/2014/main" id="{A2313AE1-6B09-FA8C-949B-2D13A6EBDA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2787" y="1296776"/>
            <a:ext cx="1914792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755</TotalTime>
  <Words>109</Words>
  <Application>Microsoft Office PowerPoint</Application>
  <PresentationFormat>画面に合わせる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42</cp:revision>
  <dcterms:created xsi:type="dcterms:W3CDTF">2023-01-27T06:17:12Z</dcterms:created>
  <dcterms:modified xsi:type="dcterms:W3CDTF">2025-01-08T08:33:11Z</dcterms:modified>
</cp:coreProperties>
</file>