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図 176">
            <a:extLst>
              <a:ext uri="{FF2B5EF4-FFF2-40B4-BE49-F238E27FC236}">
                <a16:creationId xmlns:a16="http://schemas.microsoft.com/office/drawing/2014/main" id="{94233A25-A5D3-8192-35B7-B0DA0261E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202" y="4664169"/>
            <a:ext cx="1801954" cy="1801954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721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:S3712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携帯用トイレ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:\160(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\176)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244870"/>
              </p:ext>
            </p:extLst>
          </p:nvPr>
        </p:nvGraphicFramePr>
        <p:xfrm>
          <a:off x="4795014" y="2931356"/>
          <a:ext cx="4122148" cy="178093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132x275x1mm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15g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PE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IXPE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、高吸水性樹脂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シルバー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ゴミ袋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枚付き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94824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700ml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の液体を吸い込むことができる携帯トイレ。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ゴミ袋付きで、アウトドア、緊急時や災害時など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様々な状況において常備しておきたい商品です。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169" name="図 168">
            <a:extLst>
              <a:ext uri="{FF2B5EF4-FFF2-40B4-BE49-F238E27FC236}">
                <a16:creationId xmlns:a16="http://schemas.microsoft.com/office/drawing/2014/main" id="{D1A2D89B-BC82-7F1D-94EB-657D33B7B5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7" t="26504" r="5985" b="25283"/>
          <a:stretch/>
        </p:blipFill>
        <p:spPr>
          <a:xfrm>
            <a:off x="1159516" y="2686461"/>
            <a:ext cx="2721371" cy="1547446"/>
          </a:xfrm>
          <a:prstGeom prst="rect">
            <a:avLst/>
          </a:prstGeom>
        </p:spPr>
      </p:pic>
      <p:pic>
        <p:nvPicPr>
          <p:cNvPr id="171" name="図 170">
            <a:extLst>
              <a:ext uri="{FF2B5EF4-FFF2-40B4-BE49-F238E27FC236}">
                <a16:creationId xmlns:a16="http://schemas.microsoft.com/office/drawing/2014/main" id="{2D2CBC2B-E5D0-28E9-F0F5-435950969A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51" y="4664169"/>
            <a:ext cx="1801954" cy="1801954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10500F5F-1ECD-AB71-9109-3A509D5F5B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69757" y="1012969"/>
            <a:ext cx="1680682" cy="1077955"/>
          </a:xfrm>
          <a:prstGeom prst="rect">
            <a:avLst/>
          </a:prstGeom>
        </p:spPr>
      </p:pic>
      <p:pic>
        <p:nvPicPr>
          <p:cNvPr id="13" name="グラフィックス 12">
            <a:extLst>
              <a:ext uri="{FF2B5EF4-FFF2-40B4-BE49-F238E27FC236}">
                <a16:creationId xmlns:a16="http://schemas.microsoft.com/office/drawing/2014/main" id="{48C8FA2B-D8F6-9ECC-285D-00D64A03BE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20000" y="783500"/>
            <a:ext cx="1296760" cy="1296760"/>
          </a:xfrm>
          <a:prstGeom prst="rect">
            <a:avLst/>
          </a:prstGeom>
        </p:spPr>
      </p:pic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86C6D06F-FDF4-4F82-A468-D2092A344AE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70358" y="783499"/>
            <a:ext cx="1277112" cy="1296760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F7EA279-E814-727F-1760-380E74CF9DDF}"/>
              </a:ext>
            </a:extLst>
          </p:cNvPr>
          <p:cNvSpPr txBox="1"/>
          <p:nvPr/>
        </p:nvSpPr>
        <p:spPr>
          <a:xfrm>
            <a:off x="7592554" y="2082295"/>
            <a:ext cx="13516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コンパクトなので携帯しやすい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897007D-9FD1-0800-3FAB-9D6B60FC65BD}"/>
              </a:ext>
            </a:extLst>
          </p:cNvPr>
          <p:cNvSpPr txBox="1"/>
          <p:nvPr/>
        </p:nvSpPr>
        <p:spPr>
          <a:xfrm>
            <a:off x="6366189" y="2090924"/>
            <a:ext cx="11721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性別関係なく使用可能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749</TotalTime>
  <Words>85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39</cp:revision>
  <dcterms:created xsi:type="dcterms:W3CDTF">2023-01-27T06:17:12Z</dcterms:created>
  <dcterms:modified xsi:type="dcterms:W3CDTF">2025-01-08T08:31:40Z</dcterms:modified>
</cp:coreProperties>
</file>