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図 152">
            <a:extLst>
              <a:ext uri="{FF2B5EF4-FFF2-40B4-BE49-F238E27FC236}">
                <a16:creationId xmlns:a16="http://schemas.microsoft.com/office/drawing/2014/main" id="{EE99D54D-16FC-6F6F-F5D7-DC56AE70BE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0724" y="823276"/>
            <a:ext cx="1401478" cy="1401478"/>
          </a:xfrm>
          <a:prstGeom prst="rect">
            <a:avLst/>
          </a:prstGeom>
        </p:spPr>
      </p:pic>
      <p:pic>
        <p:nvPicPr>
          <p:cNvPr id="155" name="図 154">
            <a:extLst>
              <a:ext uri="{FF2B5EF4-FFF2-40B4-BE49-F238E27FC236}">
                <a16:creationId xmlns:a16="http://schemas.microsoft.com/office/drawing/2014/main" id="{2F522A8B-B1CE-3007-54D2-603A5DFB2B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3702" y="846575"/>
            <a:ext cx="1386672" cy="1386672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7213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:S3711</a:t>
            </a:r>
            <a:endParaRPr lang="en-US" altLang="ja-JP" sz="1600" dirty="0">
              <a:solidFill>
                <a:srgbClr val="3333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サトウキビと竹からできたエコメモ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:\140(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\154)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744602"/>
              </p:ext>
            </p:extLst>
          </p:nvPr>
        </p:nvGraphicFramePr>
        <p:xfrm>
          <a:off x="4795014" y="2931356"/>
          <a:ext cx="4122148" cy="178093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72×100×6mm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35g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バガス、バンブー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本体色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ナチュラル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袋入り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メモ用紙約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72x100㎜/50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7824" y="2623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5E07596-D03F-2E92-D5DD-D390A30D26DB}"/>
              </a:ext>
            </a:extLst>
          </p:cNvPr>
          <p:cNvSpPr/>
          <p:nvPr/>
        </p:nvSpPr>
        <p:spPr>
          <a:xfrm>
            <a:off x="1262742" y="5495109"/>
            <a:ext cx="2168435" cy="1010193"/>
          </a:xfrm>
          <a:prstGeom prst="roundRect">
            <a:avLst>
              <a:gd name="adj" fmla="val 3372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9177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サトウキビの搾りかすのバガスと、バンブーパルプとを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混ぜ合わせて製紙したエコなメモ。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1D203F-ED00-AED8-C817-3D8E6D24CC08}"/>
              </a:ext>
            </a:extLst>
          </p:cNvPr>
          <p:cNvGrpSpPr/>
          <p:nvPr/>
        </p:nvGrpSpPr>
        <p:grpSpPr>
          <a:xfrm>
            <a:off x="4687824" y="4996844"/>
            <a:ext cx="4287006" cy="1382301"/>
            <a:chOff x="4572000" y="4834493"/>
            <a:chExt cx="4421446" cy="138230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DB74455-880D-8D55-3B2D-6DA02534A9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B317817-6CEE-0EDA-F267-A2F31660D9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79A82C6-F67C-BEE4-456E-12F9B3EE7B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D963ED1-6710-C256-C1BB-D563F435E1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9568195-AA67-BABF-DAB4-758ACEE926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D3ED364E-7B96-8A42-98C1-81EEF6BB56A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6CA25B1-ACBF-4FCC-2D94-7FA74957F3B1}"/>
              </a:ext>
            </a:extLst>
          </p:cNvPr>
          <p:cNvSpPr txBox="1"/>
          <p:nvPr/>
        </p:nvSpPr>
        <p:spPr>
          <a:xfrm>
            <a:off x="2307818" y="5874477"/>
            <a:ext cx="1003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W40×H50</a:t>
            </a:r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17336021-185E-886B-F15D-B54A7C7FBAF5}"/>
              </a:ext>
            </a:extLst>
          </p:cNvPr>
          <p:cNvSpPr/>
          <p:nvPr/>
        </p:nvSpPr>
        <p:spPr>
          <a:xfrm>
            <a:off x="1487155" y="5556738"/>
            <a:ext cx="221064" cy="1708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49" name="図 148">
            <a:extLst>
              <a:ext uri="{FF2B5EF4-FFF2-40B4-BE49-F238E27FC236}">
                <a16:creationId xmlns:a16="http://schemas.microsoft.com/office/drawing/2014/main" id="{F731ED63-58CA-5D53-BB39-D0DAFE6EF9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495" y="2269091"/>
            <a:ext cx="2380238" cy="2380238"/>
          </a:xfrm>
          <a:prstGeom prst="rect">
            <a:avLst/>
          </a:prstGeom>
        </p:spPr>
      </p:pic>
      <p:pic>
        <p:nvPicPr>
          <p:cNvPr id="151" name="図 150">
            <a:extLst>
              <a:ext uri="{FF2B5EF4-FFF2-40B4-BE49-F238E27FC236}">
                <a16:creationId xmlns:a16="http://schemas.microsoft.com/office/drawing/2014/main" id="{F50B4304-CD60-F498-28BC-2DFF8D8F99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504" y="3109660"/>
            <a:ext cx="2168435" cy="2168435"/>
          </a:xfrm>
          <a:prstGeom prst="rect">
            <a:avLst/>
          </a:prstGeom>
        </p:spPr>
      </p:pic>
      <p:pic>
        <p:nvPicPr>
          <p:cNvPr id="157" name="図 156">
            <a:extLst>
              <a:ext uri="{FF2B5EF4-FFF2-40B4-BE49-F238E27FC236}">
                <a16:creationId xmlns:a16="http://schemas.microsoft.com/office/drawing/2014/main" id="{406A3C65-F1C1-5F58-493E-88AE2A080FB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59458" y="5641412"/>
            <a:ext cx="610985" cy="79092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C603D7A-C66F-D34F-437F-74B83C1AA256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E854376-A03A-9C60-7AC6-7454E7B6829E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37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726</TotalTime>
  <Words>70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35</cp:revision>
  <dcterms:created xsi:type="dcterms:W3CDTF">2023-01-27T06:17:12Z</dcterms:created>
  <dcterms:modified xsi:type="dcterms:W3CDTF">2025-01-08T07:37:44Z</dcterms:modified>
</cp:coreProperties>
</file>