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図 140">
            <a:extLst>
              <a:ext uri="{FF2B5EF4-FFF2-40B4-BE49-F238E27FC236}">
                <a16:creationId xmlns:a16="http://schemas.microsoft.com/office/drawing/2014/main" id="{050C08F9-CB70-8BE5-C9DE-92CCA27F48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13751" y="856623"/>
            <a:ext cx="1367300" cy="1367300"/>
          </a:xfrm>
          <a:prstGeom prst="rect">
            <a:avLst/>
          </a:prstGeom>
        </p:spPr>
      </p:pic>
      <p:pic>
        <p:nvPicPr>
          <p:cNvPr id="143" name="図 142">
            <a:extLst>
              <a:ext uri="{FF2B5EF4-FFF2-40B4-BE49-F238E27FC236}">
                <a16:creationId xmlns:a16="http://schemas.microsoft.com/office/drawing/2014/main" id="{113E2759-41F7-5EDF-3DC7-6B76EA49CC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94758" y="845849"/>
            <a:ext cx="1367300" cy="136730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0" y="494110"/>
            <a:ext cx="472137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lang="en-US" altLang="ja-JP" sz="1600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P3734</a:t>
            </a:r>
          </a:p>
          <a:p>
            <a:pPr algn="l"/>
            <a:r>
              <a:rPr lang="en-US" altLang="ja-JP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ECO</a:t>
            </a:r>
            <a:r>
              <a:rPr lang="ja-JP" altLang="en-US" sz="20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紙ペン</a:t>
            </a:r>
            <a:endParaRPr lang="ja-JP" altLang="en-US" sz="20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18822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:\50(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\55)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022610"/>
              </p:ext>
            </p:extLst>
          </p:nvPr>
        </p:nvGraphicFramePr>
        <p:xfrm>
          <a:off x="4795014" y="2931356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Φ10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ｘ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140㎜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約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5g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再生紙、クラフト紙、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ABS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本体色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ホワイト、ブラック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1494403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袋入り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1,000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687824" y="2623848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sp>
        <p:nvSpPr>
          <p:cNvPr id="27" name="四角形: 角を丸くする 26">
            <a:extLst>
              <a:ext uri="{FF2B5EF4-FFF2-40B4-BE49-F238E27FC236}">
                <a16:creationId xmlns:a16="http://schemas.microsoft.com/office/drawing/2014/main" id="{65E07596-D03F-2E92-D5DD-D390A30D26DB}"/>
              </a:ext>
            </a:extLst>
          </p:cNvPr>
          <p:cNvSpPr/>
          <p:nvPr/>
        </p:nvSpPr>
        <p:spPr>
          <a:xfrm>
            <a:off x="1262742" y="5495109"/>
            <a:ext cx="2168435" cy="1010193"/>
          </a:xfrm>
          <a:prstGeom prst="roundRect">
            <a:avLst>
              <a:gd name="adj" fmla="val 3372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96330DE5-5203-5D5B-7573-FF0E5C7911FE}"/>
              </a:ext>
            </a:extLst>
          </p:cNvPr>
          <p:cNvSpPr txBox="1"/>
          <p:nvPr/>
        </p:nvSpPr>
        <p:spPr>
          <a:xfrm>
            <a:off x="278675" y="1593668"/>
            <a:ext cx="359906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軸が紙と再生クラフトで作られたボールペン。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生分解性のある紙を使用した、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SGD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ｓに配慮した商品です。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5F1D203F-ED00-AED8-C817-3D8E6D24CC08}"/>
              </a:ext>
            </a:extLst>
          </p:cNvPr>
          <p:cNvGrpSpPr/>
          <p:nvPr/>
        </p:nvGrpSpPr>
        <p:grpSpPr>
          <a:xfrm>
            <a:off x="4687824" y="4996844"/>
            <a:ext cx="4287006" cy="1382301"/>
            <a:chOff x="4572000" y="4834493"/>
            <a:chExt cx="4421446" cy="1382301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FDB74455-880D-8D55-3B2D-6DA02534A97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>
              <a:extLst>
                <a:ext uri="{FF2B5EF4-FFF2-40B4-BE49-F238E27FC236}">
                  <a16:creationId xmlns:a16="http://schemas.microsoft.com/office/drawing/2014/main" id="{5B317817-6CEE-0EDA-F267-A2F31660D92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コネクタ 11">
              <a:extLst>
                <a:ext uri="{FF2B5EF4-FFF2-40B4-BE49-F238E27FC236}">
                  <a16:creationId xmlns:a16="http://schemas.microsoft.com/office/drawing/2014/main" id="{479A82C6-F67C-BEE4-456E-12F9B3EE7BA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線コネクタ 16">
              <a:extLst>
                <a:ext uri="{FF2B5EF4-FFF2-40B4-BE49-F238E27FC236}">
                  <a16:creationId xmlns:a16="http://schemas.microsoft.com/office/drawing/2014/main" id="{DD963ED1-6710-C256-C1BB-D563F435E1CB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9568195-AA67-BABF-DAB4-758ACEE9260A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テキスト ボックス 19">
              <a:extLst>
                <a:ext uri="{FF2B5EF4-FFF2-40B4-BE49-F238E27FC236}">
                  <a16:creationId xmlns:a16="http://schemas.microsoft.com/office/drawing/2014/main" id="{D3ED364E-7B96-8A42-98C1-81EEF6BB56A0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6CA25B1-ACBF-4FCC-2D94-7FA74957F3B1}"/>
              </a:ext>
            </a:extLst>
          </p:cNvPr>
          <p:cNvSpPr txBox="1"/>
          <p:nvPr/>
        </p:nvSpPr>
        <p:spPr>
          <a:xfrm>
            <a:off x="1885787" y="6185976"/>
            <a:ext cx="91723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W60×H4</a:t>
            </a:r>
            <a:r>
              <a:rPr kumimoji="1"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㎜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17336021-185E-886B-F15D-B54A7C7FBAF5}"/>
              </a:ext>
            </a:extLst>
          </p:cNvPr>
          <p:cNvSpPr/>
          <p:nvPr/>
        </p:nvSpPr>
        <p:spPr>
          <a:xfrm>
            <a:off x="1487155" y="5556738"/>
            <a:ext cx="221064" cy="1708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35" name="図 134">
            <a:extLst>
              <a:ext uri="{FF2B5EF4-FFF2-40B4-BE49-F238E27FC236}">
                <a16:creationId xmlns:a16="http://schemas.microsoft.com/office/drawing/2014/main" id="{E6B940A2-70B5-CB63-11C7-3E5B9493428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2417" y="2090057"/>
            <a:ext cx="1513005" cy="2703007"/>
          </a:xfrm>
          <a:prstGeom prst="rect">
            <a:avLst/>
          </a:prstGeom>
        </p:spPr>
      </p:pic>
      <p:pic>
        <p:nvPicPr>
          <p:cNvPr id="137" name="図 136">
            <a:extLst>
              <a:ext uri="{FF2B5EF4-FFF2-40B4-BE49-F238E27FC236}">
                <a16:creationId xmlns:a16="http://schemas.microsoft.com/office/drawing/2014/main" id="{3F0ED3A5-1EB1-2AA9-171B-B5423199184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59912" y="2160394"/>
            <a:ext cx="1479002" cy="2720009"/>
          </a:xfrm>
          <a:prstGeom prst="rect">
            <a:avLst/>
          </a:prstGeom>
        </p:spPr>
      </p:pic>
      <p:sp>
        <p:nvSpPr>
          <p:cNvPr id="138" name="テキスト ボックス 137">
            <a:extLst>
              <a:ext uri="{FF2B5EF4-FFF2-40B4-BE49-F238E27FC236}">
                <a16:creationId xmlns:a16="http://schemas.microsoft.com/office/drawing/2014/main" id="{F661D77B-6F5C-B4E3-B572-2D767B3A6656}"/>
              </a:ext>
            </a:extLst>
          </p:cNvPr>
          <p:cNvSpPr txBox="1"/>
          <p:nvPr/>
        </p:nvSpPr>
        <p:spPr>
          <a:xfrm>
            <a:off x="1019573" y="4391805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ホワイト</a:t>
            </a:r>
          </a:p>
        </p:txBody>
      </p:sp>
      <p:sp>
        <p:nvSpPr>
          <p:cNvPr id="139" name="テキスト ボックス 138">
            <a:extLst>
              <a:ext uri="{FF2B5EF4-FFF2-40B4-BE49-F238E27FC236}">
                <a16:creationId xmlns:a16="http://schemas.microsoft.com/office/drawing/2014/main" id="{E87447EB-A7E1-6BFF-E64C-DF20CDB94F12}"/>
              </a:ext>
            </a:extLst>
          </p:cNvPr>
          <p:cNvSpPr txBox="1"/>
          <p:nvPr/>
        </p:nvSpPr>
        <p:spPr>
          <a:xfrm>
            <a:off x="2567019" y="4391805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ブラック</a:t>
            </a:r>
          </a:p>
        </p:txBody>
      </p:sp>
      <p:pic>
        <p:nvPicPr>
          <p:cNvPr id="145" name="図 144">
            <a:extLst>
              <a:ext uri="{FF2B5EF4-FFF2-40B4-BE49-F238E27FC236}">
                <a16:creationId xmlns:a16="http://schemas.microsoft.com/office/drawing/2014/main" id="{644B19E3-CA2E-6457-ACE5-96580D7C3FE5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508302" y="5785502"/>
            <a:ext cx="1663420" cy="313848"/>
          </a:xfrm>
          <a:prstGeom prst="rect">
            <a:avLst/>
          </a:prstGeom>
        </p:spPr>
      </p:pic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F181EE4-F1A2-0E58-F43B-DDDA765AE962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11E7E98-E3BC-C5DD-ACEA-1EB5F0E74AA0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3754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720</TotalTime>
  <Words>82</Words>
  <Application>Microsoft Office PowerPoint</Application>
  <PresentationFormat>画面に合わせる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35</cp:revision>
  <dcterms:created xsi:type="dcterms:W3CDTF">2023-01-27T06:17:12Z</dcterms:created>
  <dcterms:modified xsi:type="dcterms:W3CDTF">2025-01-07T06:39:09Z</dcterms:modified>
</cp:coreProperties>
</file>