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721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P3733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蛍光ペン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本セット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:\160(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\176)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457764"/>
              </p:ext>
            </p:extLst>
          </p:nvPr>
        </p:nvGraphicFramePr>
        <p:xfrm>
          <a:off x="4795014" y="2931356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12×12×122㎜(1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本あたり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31g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ピンク・イエロー・ブルー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PET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ケース入り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8680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名入れが映えるホワイト軸の蛍光ペン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本セット。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1885787" y="6185976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W50×H5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8" name="図 117">
            <a:extLst>
              <a:ext uri="{FF2B5EF4-FFF2-40B4-BE49-F238E27FC236}">
                <a16:creationId xmlns:a16="http://schemas.microsoft.com/office/drawing/2014/main" id="{4F6417DC-1FAE-D38D-F7EB-7E5377114D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689" y="3157695"/>
            <a:ext cx="1816239" cy="1816239"/>
          </a:xfrm>
          <a:prstGeom prst="rect">
            <a:avLst/>
          </a:prstGeom>
        </p:spPr>
      </p:pic>
      <p:pic>
        <p:nvPicPr>
          <p:cNvPr id="120" name="図 119">
            <a:extLst>
              <a:ext uri="{FF2B5EF4-FFF2-40B4-BE49-F238E27FC236}">
                <a16:creationId xmlns:a16="http://schemas.microsoft.com/office/drawing/2014/main" id="{CD8312BA-637B-A1CC-2C36-F972599E7E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0203" y="3156969"/>
            <a:ext cx="1816239" cy="1816239"/>
          </a:xfrm>
          <a:prstGeom prst="rect">
            <a:avLst/>
          </a:prstGeom>
        </p:spPr>
      </p:pic>
      <p:pic>
        <p:nvPicPr>
          <p:cNvPr id="122" name="図 121">
            <a:extLst>
              <a:ext uri="{FF2B5EF4-FFF2-40B4-BE49-F238E27FC236}">
                <a16:creationId xmlns:a16="http://schemas.microsoft.com/office/drawing/2014/main" id="{073F9CBB-F77D-0DF1-466C-F9300D8389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9001" y="3187884"/>
            <a:ext cx="1816239" cy="1816239"/>
          </a:xfrm>
          <a:prstGeom prst="rect">
            <a:avLst/>
          </a:prstGeom>
        </p:spPr>
      </p:pic>
      <p:pic>
        <p:nvPicPr>
          <p:cNvPr id="124" name="図 123">
            <a:extLst>
              <a:ext uri="{FF2B5EF4-FFF2-40B4-BE49-F238E27FC236}">
                <a16:creationId xmlns:a16="http://schemas.microsoft.com/office/drawing/2014/main" id="{0BB6ABA3-B7BF-14DF-9D78-1028A52C7D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2176" y="2072877"/>
            <a:ext cx="1527350" cy="2676746"/>
          </a:xfrm>
          <a:prstGeom prst="rect">
            <a:avLst/>
          </a:prstGeom>
        </p:spPr>
      </p:pic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1CBC255-6B74-46A0-1B05-881A6F40543D}"/>
              </a:ext>
            </a:extLst>
          </p:cNvPr>
          <p:cNvSpPr txBox="1"/>
          <p:nvPr/>
        </p:nvSpPr>
        <p:spPr>
          <a:xfrm>
            <a:off x="2064601" y="4793739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ピンク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B1A23D5-4236-A4B0-7977-55ADDD34BDA7}"/>
              </a:ext>
            </a:extLst>
          </p:cNvPr>
          <p:cNvSpPr txBox="1"/>
          <p:nvPr/>
        </p:nvSpPr>
        <p:spPr>
          <a:xfrm>
            <a:off x="2747890" y="479373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イエロー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F47B5B43-AC24-FB81-4E70-4C32FCC79254}"/>
              </a:ext>
            </a:extLst>
          </p:cNvPr>
          <p:cNvSpPr txBox="1"/>
          <p:nvPr/>
        </p:nvSpPr>
        <p:spPr>
          <a:xfrm>
            <a:off x="3471371" y="4793739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ブルー</a:t>
            </a:r>
          </a:p>
        </p:txBody>
      </p:sp>
      <p:pic>
        <p:nvPicPr>
          <p:cNvPr id="129" name="図 128">
            <a:extLst>
              <a:ext uri="{FF2B5EF4-FFF2-40B4-BE49-F238E27FC236}">
                <a16:creationId xmlns:a16="http://schemas.microsoft.com/office/drawing/2014/main" id="{75C114AF-02BC-4C8E-14B4-342328B877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1141" y="834013"/>
            <a:ext cx="1379862" cy="1379862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49AEECAA-F663-CD9D-EC9B-E8623FAE27B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2196" y="843336"/>
            <a:ext cx="1379862" cy="1379862"/>
          </a:xfrm>
          <a:prstGeom prst="rect">
            <a:avLst/>
          </a:prstGeom>
        </p:spPr>
      </p:pic>
      <p:pic>
        <p:nvPicPr>
          <p:cNvPr id="133" name="図 132">
            <a:extLst>
              <a:ext uri="{FF2B5EF4-FFF2-40B4-BE49-F238E27FC236}">
                <a16:creationId xmlns:a16="http://schemas.microsoft.com/office/drawing/2014/main" id="{62D10645-6112-9787-AEA6-B2983ECB263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0263" y="5766336"/>
            <a:ext cx="1775210" cy="36325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32E5880-1F00-4AB4-8560-7AB37762C669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4956A28-1E3F-FC98-6592-4565D3E4CF5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714</TotalTime>
  <Words>72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33</cp:revision>
  <dcterms:created xsi:type="dcterms:W3CDTF">2023-01-27T06:17:12Z</dcterms:created>
  <dcterms:modified xsi:type="dcterms:W3CDTF">2025-01-07T06:38:44Z</dcterms:modified>
</cp:coreProperties>
</file>