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図 91">
            <a:extLst>
              <a:ext uri="{FF2B5EF4-FFF2-40B4-BE49-F238E27FC236}">
                <a16:creationId xmlns:a16="http://schemas.microsoft.com/office/drawing/2014/main" id="{047EEC0C-6CB7-73CB-EFEA-DCA3CEBDB6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5098" y="817275"/>
            <a:ext cx="1377624" cy="1377624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8FCC19CA-FE9A-1B91-F246-4A59AEF2D1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3185" y="806034"/>
            <a:ext cx="1377624" cy="1377624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:M3774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ウッドマグネットバー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:\300(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\330)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182219"/>
              </p:ext>
            </p:extLst>
          </p:nvPr>
        </p:nvGraphicFramePr>
        <p:xfrm>
          <a:off x="4795014" y="2931356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100×18×10</a:t>
                      </a:r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ウォルナット、ゼブラウッド、磁石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ナチュラル・ブラウン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台紙付き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6292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強力なネオジム磁石を使用した、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インテリアになじみやすいウッドマグネットバー。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1865690" y="6185976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W60×H13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id="{06591FAE-EAFC-A647-1EF3-DB1971B0A5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686" y="2170415"/>
            <a:ext cx="2234038" cy="2234038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0893FA2A-8069-DE1B-0837-F4025D99A9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7285" y="2363729"/>
            <a:ext cx="2234038" cy="2234038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37F5748B-9356-DEB3-CF9D-CEC6133F883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55" y="3647553"/>
            <a:ext cx="1489668" cy="1489668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D99648A6-F346-5654-D4E4-154098459C3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0736" y="3867891"/>
            <a:ext cx="1489668" cy="1489668"/>
          </a:xfrm>
          <a:prstGeom prst="rect">
            <a:avLst/>
          </a:prstGeom>
        </p:spPr>
      </p:pic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C06DAB7-EFC0-09A9-AA8B-F876E6318399}"/>
              </a:ext>
            </a:extLst>
          </p:cNvPr>
          <p:cNvSpPr txBox="1"/>
          <p:nvPr/>
        </p:nvSpPr>
        <p:spPr>
          <a:xfrm>
            <a:off x="2341266" y="342776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ブラウン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B51876E5-0B99-D80C-C785-7FBE6EC55D80}"/>
              </a:ext>
            </a:extLst>
          </p:cNvPr>
          <p:cNvSpPr txBox="1"/>
          <p:nvPr/>
        </p:nvSpPr>
        <p:spPr>
          <a:xfrm>
            <a:off x="231113" y="3287084"/>
            <a:ext cx="6976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ナチュラル</a:t>
            </a:r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9EBF439B-DB3E-D988-EB95-94694E0286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6217" y="5727574"/>
            <a:ext cx="1506104" cy="38140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4565C-95DD-4600-A9B6-27608DE41772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7BE239-BD99-C752-3CC3-F8D239B5A939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700</TotalTime>
  <Words>65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32</cp:revision>
  <dcterms:created xsi:type="dcterms:W3CDTF">2023-01-27T06:17:12Z</dcterms:created>
  <dcterms:modified xsi:type="dcterms:W3CDTF">2025-01-07T05:48:16Z</dcterms:modified>
</cp:coreProperties>
</file>