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図 85">
            <a:extLst>
              <a:ext uri="{FF2B5EF4-FFF2-40B4-BE49-F238E27FC236}">
                <a16:creationId xmlns:a16="http://schemas.microsoft.com/office/drawing/2014/main" id="{70C1122B-B9C2-F9B5-08E4-26D2FE91A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866" y="811741"/>
            <a:ext cx="1371989" cy="137198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B3138333-336D-BA5B-1284-422215914F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324" y="821064"/>
            <a:ext cx="1371989" cy="1371989"/>
          </a:xfrm>
          <a:prstGeom prst="rect">
            <a:avLst/>
          </a:prstGeom>
        </p:spPr>
      </p:pic>
      <p:pic>
        <p:nvPicPr>
          <p:cNvPr id="90" name="図 89">
            <a:extLst>
              <a:ext uri="{FF2B5EF4-FFF2-40B4-BE49-F238E27FC236}">
                <a16:creationId xmlns:a16="http://schemas.microsoft.com/office/drawing/2014/main" id="{40FDB1EC-46B7-7B59-C646-E240178224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358" y="834013"/>
            <a:ext cx="1359040" cy="1359040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3447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:L3757</a:t>
            </a:r>
          </a:p>
          <a:p>
            <a:pPr algn="l"/>
            <a:r>
              <a:rPr lang="en-US" altLang="ja-JP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COB</a:t>
            </a:r>
            <a:r>
              <a:rPr lang="ja-JP" altLang="en-US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懐中電灯</a:t>
            </a:r>
            <a:endParaRPr lang="ja-JP" altLang="en-US" sz="20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494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:\1,500(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\1,650)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215468"/>
              </p:ext>
            </p:extLst>
          </p:nvPr>
        </p:nvGraphicFramePr>
        <p:xfrm>
          <a:off x="4795014" y="2931356"/>
          <a:ext cx="4122148" cy="191809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l-GR" altLang="ja-JP" sz="900" dirty="0">
                          <a:solidFill>
                            <a:schemeClr val="tx1"/>
                          </a:solidFill>
                        </a:rPr>
                        <a:t>Φ62.5×149㎜</a:t>
                      </a:r>
                      <a:r>
                        <a:rPr kumimoji="1" lang="ja-JP" altLang="el-GR" sz="9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l-GR" altLang="ja-JP" sz="9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持ち手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kumimoji="1" lang="el-GR" altLang="ja-JP" sz="900" dirty="0">
                          <a:solidFill>
                            <a:schemeClr val="tx1"/>
                          </a:solidFill>
                        </a:rPr>
                        <a:t>Φ30㎜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60g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ABS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、アルミ</a:t>
                      </a:r>
                      <a:r>
                        <a:rPr kumimoji="1" lang="ja-JP" altLang="en-US" sz="900" b="1">
                          <a:solidFill>
                            <a:schemeClr val="tx1"/>
                          </a:solidFill>
                        </a:rPr>
                        <a:t>、シリコン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PU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本体色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>
                          <a:solidFill>
                            <a:schemeClr val="tx1"/>
                          </a:solidFill>
                        </a:rPr>
                        <a:t>ナチュラル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94403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化粧箱入り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70×68×160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単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電池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×3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本使用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別売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モード：強ライト⇒弱ライト⇒ストロボ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取扱説明書入り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87824" y="262384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65E07596-D03F-2E92-D5DD-D390A30D26DB}"/>
              </a:ext>
            </a:extLst>
          </p:cNvPr>
          <p:cNvSpPr/>
          <p:nvPr/>
        </p:nvSpPr>
        <p:spPr>
          <a:xfrm>
            <a:off x="1262742" y="5495109"/>
            <a:ext cx="2168435" cy="1010193"/>
          </a:xfrm>
          <a:prstGeom prst="roundRect">
            <a:avLst>
              <a:gd name="adj" fmla="val 3372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35509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持ち手がウッド調でインテリアにも馴染むオシャレな懐中電灯。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災害時にも役立つ強力発光の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COB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ライト。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F1D203F-ED00-AED8-C817-3D8E6D24CC08}"/>
              </a:ext>
            </a:extLst>
          </p:cNvPr>
          <p:cNvGrpSpPr/>
          <p:nvPr/>
        </p:nvGrpSpPr>
        <p:grpSpPr>
          <a:xfrm>
            <a:off x="4687824" y="4996844"/>
            <a:ext cx="4287006" cy="1382301"/>
            <a:chOff x="4572000" y="4834493"/>
            <a:chExt cx="4421446" cy="1382301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FDB74455-880D-8D55-3B2D-6DA02534A97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5B317817-6CEE-0EDA-F267-A2F31660D92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479A82C6-F67C-BEE4-456E-12F9B3EE7BA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DD963ED1-6710-C256-C1BB-D563F435E1C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F9568195-AA67-BABF-DAB4-758ACEE9260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9">
              <a:extLst>
                <a:ext uri="{FF2B5EF4-FFF2-40B4-BE49-F238E27FC236}">
                  <a16:creationId xmlns:a16="http://schemas.microsoft.com/office/drawing/2014/main" id="{D3ED364E-7B96-8A42-98C1-81EEF6BB56A0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6CA25B1-ACBF-4FCC-2D94-7FA74957F3B1}"/>
              </a:ext>
            </a:extLst>
          </p:cNvPr>
          <p:cNvSpPr txBox="1"/>
          <p:nvPr/>
        </p:nvSpPr>
        <p:spPr>
          <a:xfrm>
            <a:off x="1868285" y="6176459"/>
            <a:ext cx="10038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W50×H15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17336021-185E-886B-F15D-B54A7C7FBAF5}"/>
              </a:ext>
            </a:extLst>
          </p:cNvPr>
          <p:cNvSpPr/>
          <p:nvPr/>
        </p:nvSpPr>
        <p:spPr>
          <a:xfrm>
            <a:off x="1487155" y="5556738"/>
            <a:ext cx="221064" cy="1708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80" name="図 79">
            <a:extLst>
              <a:ext uri="{FF2B5EF4-FFF2-40B4-BE49-F238E27FC236}">
                <a16:creationId xmlns:a16="http://schemas.microsoft.com/office/drawing/2014/main" id="{96A708FD-2230-8F8F-F301-A60B26C2FEC2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1" t="19386" r="4305" b="14840"/>
          <a:stretch/>
        </p:blipFill>
        <p:spPr>
          <a:xfrm>
            <a:off x="271306" y="2210637"/>
            <a:ext cx="3174750" cy="2311121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9C261028-945C-CEB6-27A9-07E30CD622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02" r="29171"/>
          <a:stretch/>
        </p:blipFill>
        <p:spPr>
          <a:xfrm>
            <a:off x="3416438" y="2633588"/>
            <a:ext cx="964642" cy="2543404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A6F3823-B122-3FB9-B1D2-F7BEC180366A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0070C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A596ABE-25CF-7F91-84BA-CAACF213192B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0070C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" name="グラフィックス 9">
            <a:extLst>
              <a:ext uri="{FF2B5EF4-FFF2-40B4-BE49-F238E27FC236}">
                <a16:creationId xmlns:a16="http://schemas.microsoft.com/office/drawing/2014/main" id="{8574E402-6911-0E28-8854-DDDEA7C0F4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13339" y="5687526"/>
            <a:ext cx="1572560" cy="41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75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695</TotalTime>
  <Words>102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35</cp:revision>
  <dcterms:created xsi:type="dcterms:W3CDTF">2023-01-27T06:17:12Z</dcterms:created>
  <dcterms:modified xsi:type="dcterms:W3CDTF">2025-01-08T08:19:29Z</dcterms:modified>
</cp:coreProperties>
</file>