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図 85">
            <a:extLst>
              <a:ext uri="{FF2B5EF4-FFF2-40B4-BE49-F238E27FC236}">
                <a16:creationId xmlns:a16="http://schemas.microsoft.com/office/drawing/2014/main" id="{70C1122B-B9C2-F9B5-08E4-26D2FE91A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866" y="811741"/>
            <a:ext cx="1371989" cy="1371989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B3138333-336D-BA5B-1284-422215914F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324" y="821064"/>
            <a:ext cx="1371989" cy="1371989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40FDB1EC-46B7-7B59-C646-E24017822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58" y="834013"/>
            <a:ext cx="1359040" cy="135904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:L3757</a:t>
            </a:r>
          </a:p>
          <a:p>
            <a:pPr algn="l"/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COB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懐中電灯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\1,650)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15468"/>
              </p:ext>
            </p:extLst>
          </p:nvPr>
        </p:nvGraphicFramePr>
        <p:xfrm>
          <a:off x="4795014" y="2931356"/>
          <a:ext cx="4122148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Φ62.5×149㎜</a:t>
                      </a:r>
                      <a:r>
                        <a:rPr kumimoji="1" lang="ja-JP" altLang="el-GR" sz="9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持ち手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Φ30㎜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、アルミ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、シリコン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PU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ナチュラル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70×68×160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モード：強ライト⇒弱ライト⇒ストロボ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取扱説明書入り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5509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持ち手がウッド調でインテリアにも馴染むオシャレな懐中電灯。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災害時にも役立つ強力発光の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COB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1868285" y="6176459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W50×H15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96A708FD-2230-8F8F-F301-A60B26C2FEC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1" t="19386" r="4305" b="14840"/>
          <a:stretch/>
        </p:blipFill>
        <p:spPr>
          <a:xfrm>
            <a:off x="271306" y="2210637"/>
            <a:ext cx="3174750" cy="2311121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9C261028-945C-CEB6-27A9-07E30CD622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02" r="29171"/>
          <a:stretch/>
        </p:blipFill>
        <p:spPr>
          <a:xfrm>
            <a:off x="3416438" y="2633588"/>
            <a:ext cx="964642" cy="254340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A6F3823-B122-3FB9-B1D2-F7BEC180366A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596ABE-25CF-7F91-84BA-CAACF213192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8574E402-6911-0E28-8854-DDDEA7C0F4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13339" y="5687526"/>
            <a:ext cx="1572560" cy="41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695</TotalTime>
  <Words>102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35</cp:revision>
  <dcterms:created xsi:type="dcterms:W3CDTF">2023-01-27T06:17:12Z</dcterms:created>
  <dcterms:modified xsi:type="dcterms:W3CDTF">2025-01-08T08:19:29Z</dcterms:modified>
</cp:coreProperties>
</file>