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図 61">
            <a:extLst>
              <a:ext uri="{FF2B5EF4-FFF2-40B4-BE49-F238E27FC236}">
                <a16:creationId xmlns:a16="http://schemas.microsoft.com/office/drawing/2014/main" id="{D4E7074C-3441-9BA9-D1E0-9AB641BEB7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3063" y="812857"/>
            <a:ext cx="1372968" cy="1372968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88531678-B6FF-D3A4-8AD4-BE0E74DEE1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7203" y="820729"/>
            <a:ext cx="1372968" cy="1372968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4A71FC67-3835-AEE4-A722-04B686C094F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3344" y="820004"/>
            <a:ext cx="1372968" cy="1372968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:E3743</a:t>
            </a: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ボタン付不織布トート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:\130(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\143)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579091"/>
              </p:ext>
            </p:extLst>
          </p:nvPr>
        </p:nvGraphicFramePr>
        <p:xfrm>
          <a:off x="4795014" y="2931356"/>
          <a:ext cx="4122148" cy="164377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持手なし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325×340×110㎜</a:t>
                      </a:r>
                    </a:p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持手あり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325×550×110㎜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36g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ポリプロピレン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不織布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本体色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グレー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ネイビー・ベージュ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レッド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裸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7824" y="2623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5E07596-D03F-2E92-D5DD-D390A30D26DB}"/>
              </a:ext>
            </a:extLst>
          </p:cNvPr>
          <p:cNvSpPr/>
          <p:nvPr/>
        </p:nvSpPr>
        <p:spPr>
          <a:xfrm>
            <a:off x="1262742" y="5495109"/>
            <a:ext cx="2168435" cy="1010193"/>
          </a:xfrm>
          <a:prstGeom prst="roundRect">
            <a:avLst>
              <a:gd name="adj" fmla="val 3372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9097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ボタン付で中身が飛び出しにくく、収容力も抜群。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肩掛けもできる実用的なトートバッグ。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F1D203F-ED00-AED8-C817-3D8E6D24CC08}"/>
              </a:ext>
            </a:extLst>
          </p:cNvPr>
          <p:cNvGrpSpPr/>
          <p:nvPr/>
        </p:nvGrpSpPr>
        <p:grpSpPr>
          <a:xfrm>
            <a:off x="4687824" y="4996844"/>
            <a:ext cx="4287006" cy="1382301"/>
            <a:chOff x="4572000" y="4834493"/>
            <a:chExt cx="4421446" cy="138230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DB74455-880D-8D55-3B2D-6DA02534A9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B317817-6CEE-0EDA-F267-A2F31660D9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79A82C6-F67C-BEE4-456E-12F9B3EE7BA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D963ED1-6710-C256-C1BB-D563F435E1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9568195-AA67-BABF-DAB4-758ACEE926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D3ED364E-7B96-8A42-98C1-81EEF6BB56A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6CA25B1-ACBF-4FCC-2D94-7FA74957F3B1}"/>
              </a:ext>
            </a:extLst>
          </p:cNvPr>
          <p:cNvSpPr txBox="1"/>
          <p:nvPr/>
        </p:nvSpPr>
        <p:spPr>
          <a:xfrm>
            <a:off x="2247527" y="5924719"/>
            <a:ext cx="12186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W150×H150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799BB0F-16A8-5FB9-2E0C-6BDCEA0F12FA}"/>
              </a:ext>
            </a:extLst>
          </p:cNvPr>
          <p:cNvSpPr txBox="1"/>
          <p:nvPr/>
        </p:nvSpPr>
        <p:spPr>
          <a:xfrm>
            <a:off x="380076" y="4491334"/>
            <a:ext cx="8483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グレー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ネイビー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4300A6D6-F4AB-488A-B351-69FB160F475F}"/>
              </a:ext>
            </a:extLst>
          </p:cNvPr>
          <p:cNvSpPr txBox="1"/>
          <p:nvPr/>
        </p:nvSpPr>
        <p:spPr>
          <a:xfrm>
            <a:off x="2329456" y="4953558"/>
            <a:ext cx="7938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ベージュ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レッド</a:t>
            </a:r>
          </a:p>
        </p:txBody>
      </p:sp>
      <p:pic>
        <p:nvPicPr>
          <p:cNvPr id="64" name="図 63">
            <a:extLst>
              <a:ext uri="{FF2B5EF4-FFF2-40B4-BE49-F238E27FC236}">
                <a16:creationId xmlns:a16="http://schemas.microsoft.com/office/drawing/2014/main" id="{178EC8A4-DBB3-60CD-C828-BA3FDA52125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2176" y="2130251"/>
            <a:ext cx="1567543" cy="2481942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44EFEC5E-DF5C-CF56-D6B0-3646D4AFF49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31218" y="2582426"/>
            <a:ext cx="1637881" cy="2461847"/>
          </a:xfrm>
          <a:prstGeom prst="rect">
            <a:avLst/>
          </a:prstGeom>
        </p:spPr>
      </p:pic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17336021-185E-886B-F15D-B54A7C7FBAF5}"/>
              </a:ext>
            </a:extLst>
          </p:cNvPr>
          <p:cNvSpPr/>
          <p:nvPr/>
        </p:nvSpPr>
        <p:spPr>
          <a:xfrm>
            <a:off x="1487155" y="5556738"/>
            <a:ext cx="221064" cy="1708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0B80E2D-1B8D-2470-908B-BD7FB6FA1755}"/>
              </a:ext>
            </a:extLst>
          </p:cNvPr>
          <p:cNvSpPr/>
          <p:nvPr/>
        </p:nvSpPr>
        <p:spPr>
          <a:xfrm>
            <a:off x="-1" y="-11901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92D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7BF7AC6-8A44-2E9B-65E7-8D3829B8038E}"/>
              </a:ext>
            </a:extLst>
          </p:cNvPr>
          <p:cNvSpPr/>
          <p:nvPr/>
        </p:nvSpPr>
        <p:spPr>
          <a:xfrm rot="10800000">
            <a:off x="-1" y="6672866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92D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85810DD3-5C50-4BC9-F6C5-FB5E7CD3D06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63107" y="5594739"/>
            <a:ext cx="487219" cy="82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698</TotalTime>
  <Words>89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31</cp:revision>
  <dcterms:created xsi:type="dcterms:W3CDTF">2023-01-27T06:17:12Z</dcterms:created>
  <dcterms:modified xsi:type="dcterms:W3CDTF">2025-01-06T02:38:07Z</dcterms:modified>
</cp:coreProperties>
</file>