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>
            <a:extLst>
              <a:ext uri="{FF2B5EF4-FFF2-40B4-BE49-F238E27FC236}">
                <a16:creationId xmlns:a16="http://schemas.microsoft.com/office/drawing/2014/main" id="{644C91B5-EE3B-7F7A-8869-1753C3E4C4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9955" y="825165"/>
            <a:ext cx="1361940" cy="136194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1067FF1F-4311-AAB9-639D-737D88F85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5049" y="831838"/>
            <a:ext cx="1361940" cy="1361940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D861AA17-4E8F-AEC0-04B9-B3919267CD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1238" y="831112"/>
            <a:ext cx="1361940" cy="136194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:E3742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不織布保冷温バッグ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:\400(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\440)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39269"/>
              </p:ext>
            </p:extLst>
          </p:nvPr>
        </p:nvGraphicFramePr>
        <p:xfrm>
          <a:off x="4795014" y="2931356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持手なし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230×250×150㎜</a:t>
                      </a:r>
                    </a:p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持手あり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230×350×150㎜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アルミ蒸着、不織布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ダークブラウン・モカ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1918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おしゃれなカラーのトートバッグ型不織布保冷温バッグ。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軽量で持ち運びも便利。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247527" y="5924719"/>
            <a:ext cx="12186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W150×H150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B0CFCAB4-7652-DA7C-7A01-15238F4FCF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1450" y="2210638"/>
            <a:ext cx="1929284" cy="2441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395539EA-3E59-9A54-F414-5FD5EFF8F8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8653" y="2525439"/>
            <a:ext cx="2607379" cy="2607379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799BB0F-16A8-5FB9-2E0C-6BDCEA0F12FA}"/>
              </a:ext>
            </a:extLst>
          </p:cNvPr>
          <p:cNvSpPr txBox="1"/>
          <p:nvPr/>
        </p:nvSpPr>
        <p:spPr>
          <a:xfrm>
            <a:off x="390125" y="4380802"/>
            <a:ext cx="7216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ダークブラウン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00A6D6-F4AB-488A-B351-69FB160F475F}"/>
              </a:ext>
            </a:extLst>
          </p:cNvPr>
          <p:cNvSpPr txBox="1"/>
          <p:nvPr/>
        </p:nvSpPr>
        <p:spPr>
          <a:xfrm>
            <a:off x="2349553" y="4863123"/>
            <a:ext cx="3465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モカ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86E4A7-2EF6-2D72-A3A8-4C1F82149801}"/>
              </a:ext>
            </a:extLst>
          </p:cNvPr>
          <p:cNvSpPr/>
          <p:nvPr/>
        </p:nvSpPr>
        <p:spPr>
          <a:xfrm>
            <a:off x="-1" y="-11901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AE6681-96DA-A9DC-9A37-0BC074A4543B}"/>
              </a:ext>
            </a:extLst>
          </p:cNvPr>
          <p:cNvSpPr/>
          <p:nvPr/>
        </p:nvSpPr>
        <p:spPr>
          <a:xfrm rot="10800000">
            <a:off x="-1" y="6672866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5A1C6BF-489C-9938-F0C0-7395ADE9D2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08913" y="5587988"/>
            <a:ext cx="619480" cy="83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688</TotalTime>
  <Words>83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31</cp:revision>
  <dcterms:created xsi:type="dcterms:W3CDTF">2023-01-27T06:17:12Z</dcterms:created>
  <dcterms:modified xsi:type="dcterms:W3CDTF">2025-01-06T02:35:34Z</dcterms:modified>
</cp:coreProperties>
</file>