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90" y="-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sv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DE8E1309-A577-9FC4-977D-A975B6F84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7835" y="819150"/>
            <a:ext cx="1358365" cy="135836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04E80D1-46E2-7CDF-E6CA-5C18F6D5A8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1485" y="823100"/>
            <a:ext cx="1358365" cy="135836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85CE225-80F6-E2EA-7C5A-C93FC62F0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135" y="827050"/>
            <a:ext cx="1358365" cy="135836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:E3741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スクエア保冷温バッグ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:\650(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\715)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30271"/>
              </p:ext>
            </p:extLst>
          </p:nvPr>
        </p:nvGraphicFramePr>
        <p:xfrm>
          <a:off x="4795014" y="2931356"/>
          <a:ext cx="4122148" cy="1753932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持手なし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220×220×140㎜</a:t>
                      </a: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持手あり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220×340×140㎜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ポリエステル、アルミ蒸着、不織布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グレー・ミントグリーン・ブラウン・スモークブルー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494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ランチボックスなどの持ち運びに最適なナイロン保冷温バッグ。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おしゃれなくすみカラーの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色展開です。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247527" y="5924719"/>
            <a:ext cx="1176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W100×H100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4BA7BF-C65D-32FA-8910-BBCB04ADFBE5}"/>
              </a:ext>
            </a:extLst>
          </p:cNvPr>
          <p:cNvSpPr txBox="1"/>
          <p:nvPr/>
        </p:nvSpPr>
        <p:spPr>
          <a:xfrm>
            <a:off x="288106" y="3692525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グレー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C621BD8-8AB3-9FA6-BA03-A3A49564A9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7805" y="2095500"/>
            <a:ext cx="1229360" cy="162148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0874790-9352-1628-08BF-B2D9E88038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7800" y="2105026"/>
            <a:ext cx="1218762" cy="166387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C56FE5B-BDC2-4CCB-3DA5-29DA2E856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6681" y="3505854"/>
            <a:ext cx="1186968" cy="157909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964EA73-A425-A5A4-2B97-9E8791781F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3100" y="3606800"/>
            <a:ext cx="1206587" cy="1562100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9B9B4B-8F88-1ABF-9CF1-87067BA8BA67}"/>
              </a:ext>
            </a:extLst>
          </p:cNvPr>
          <p:cNvSpPr txBox="1"/>
          <p:nvPr/>
        </p:nvSpPr>
        <p:spPr>
          <a:xfrm>
            <a:off x="2269306" y="3670300"/>
            <a:ext cx="6944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ミントグリーン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799BB0F-16A8-5FB9-2E0C-6BDCEA0F12FA}"/>
              </a:ext>
            </a:extLst>
          </p:cNvPr>
          <p:cNvSpPr txBox="1"/>
          <p:nvPr/>
        </p:nvSpPr>
        <p:spPr>
          <a:xfrm>
            <a:off x="1113606" y="5003800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ブラウン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67CCB69-636D-182E-C7C6-48A0B72AADDE}"/>
              </a:ext>
            </a:extLst>
          </p:cNvPr>
          <p:cNvSpPr txBox="1"/>
          <p:nvPr/>
        </p:nvSpPr>
        <p:spPr>
          <a:xfrm>
            <a:off x="3120206" y="5041900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スモークブルー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C82EE0F-EDAE-9489-5F3A-525210AEE99F}"/>
              </a:ext>
            </a:extLst>
          </p:cNvPr>
          <p:cNvSpPr/>
          <p:nvPr/>
        </p:nvSpPr>
        <p:spPr>
          <a:xfrm>
            <a:off x="-1" y="-11901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DDBEA5-56B6-55A3-22D8-6F5D38DB0C6F}"/>
              </a:ext>
            </a:extLst>
          </p:cNvPr>
          <p:cNvSpPr/>
          <p:nvPr/>
        </p:nvSpPr>
        <p:spPr>
          <a:xfrm rot="10800000">
            <a:off x="-1" y="6672866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BFE50AAA-27B2-1F1D-3434-B5E3D8CD6E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7502" y="5600135"/>
            <a:ext cx="565325" cy="80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685</TotalTime>
  <Words>95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29</cp:revision>
  <dcterms:created xsi:type="dcterms:W3CDTF">2023-01-27T06:17:12Z</dcterms:created>
  <dcterms:modified xsi:type="dcterms:W3CDTF">2025-01-06T02:36:32Z</dcterms:modified>
</cp:coreProperties>
</file>