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1A049B59-0566-7884-5654-FDA7E63634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3134" y="833174"/>
            <a:ext cx="1342709" cy="134270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0CC4D364-DE56-0861-031E-37526F466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0599" y="824004"/>
            <a:ext cx="1342709" cy="1342709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2A05D60-2648-0DF4-11FD-32A42C49CD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5854" y="820621"/>
            <a:ext cx="1342709" cy="1342709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bg1">
                  <a:lumMod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bg1">
                  <a:lumMod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C3760</a:t>
            </a:r>
            <a:endParaRPr lang="en-US" altLang="ja-JP" sz="1600" b="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マイクロファイバークロス</a:t>
            </a:r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枚セット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:\250(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\275)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331099"/>
              </p:ext>
            </p:extLst>
          </p:nvPr>
        </p:nvGraphicFramePr>
        <p:xfrm>
          <a:off x="4795014" y="2931356"/>
          <a:ext cx="4122148" cy="1533618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200×200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枚あたり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41g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ポリエステル、ナイロン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ホワイト・ブルー・グレー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(1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セット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化粧箱入り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125×110×30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76389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乾拭き・水拭きどちらでもでも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様々なところのホコリや汚れを拭き取ります。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洗って繰り返し使えるのもうれしいポイントです。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92CBE59A-FB91-82F6-AFED-D0F74CE089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6830" y="4504585"/>
            <a:ext cx="1138084" cy="113808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DBFA3D0-6F29-6C9B-509F-3380B5AD0BC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97" y="2603620"/>
            <a:ext cx="2881651" cy="288165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D729AF86-0B47-F693-BBCB-65CEC86E325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9466" y="3533069"/>
            <a:ext cx="1138084" cy="113808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39008AC-1E4D-C1F5-092D-0227A24F018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2384" y="2574899"/>
            <a:ext cx="1138084" cy="113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687</TotalTime>
  <Words>82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31</cp:revision>
  <dcterms:created xsi:type="dcterms:W3CDTF">2023-01-27T06:17:12Z</dcterms:created>
  <dcterms:modified xsi:type="dcterms:W3CDTF">2024-12-26T08:54:06Z</dcterms:modified>
</cp:coreProperties>
</file>