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図 43">
            <a:extLst>
              <a:ext uri="{FF2B5EF4-FFF2-40B4-BE49-F238E27FC236}">
                <a16:creationId xmlns:a16="http://schemas.microsoft.com/office/drawing/2014/main" id="{CD272A33-7438-1FFF-9450-3F120A346D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852" y="831529"/>
            <a:ext cx="1342708" cy="1342708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29FFFE32-A5C7-E26E-ABF9-1A68D07FD7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929" y="833751"/>
            <a:ext cx="1342708" cy="1342708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7552561F-EB06-8061-4D5E-70DB30F7F8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105" y="832517"/>
            <a:ext cx="1342708" cy="1342708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6000">
                <a:schemeClr val="bg1">
                  <a:lumMod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bg1">
                  <a:lumMod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:B3726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真空ステンレス炭酸ボトル　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480ml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:\2,500(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\2,750)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80349"/>
              </p:ext>
            </p:extLst>
          </p:nvPr>
        </p:nvGraphicFramePr>
        <p:xfrm>
          <a:off x="4795014" y="2931356"/>
          <a:ext cx="4122148" cy="191809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Φ65×230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253g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ステンレス、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、シリコーン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ブルー・クリーム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化粧箱入り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71×71×237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95℃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の場合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　保温効力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/70℃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以上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時間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4℃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の場合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　保冷効力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/10℃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以下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時間）　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9738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炭酸飲料を冷たいまま持ち運びできる保冷ボトル。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2228477" y="5924719"/>
            <a:ext cx="1003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W30×H60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ED9BA9A3-3042-1DD4-5744-4565B78B59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93" t="5616" r="29617" b="1291"/>
          <a:stretch/>
        </p:blipFill>
        <p:spPr>
          <a:xfrm>
            <a:off x="953451" y="2132146"/>
            <a:ext cx="1136788" cy="2735266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03AEA993-3F83-8A6E-3DA5-181A9EF7E8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69" t="4961" r="28641" b="1206"/>
          <a:stretch/>
        </p:blipFill>
        <p:spPr>
          <a:xfrm>
            <a:off x="2344631" y="2124511"/>
            <a:ext cx="1136788" cy="275700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4BA7BF-C65D-32FA-8910-BBCB04ADFBE5}"/>
              </a:ext>
            </a:extLst>
          </p:cNvPr>
          <p:cNvSpPr txBox="1"/>
          <p:nvPr/>
        </p:nvSpPr>
        <p:spPr>
          <a:xfrm>
            <a:off x="1307684" y="4819192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CA86ECA-6990-D7CC-A180-4CACEEF256CD}"/>
              </a:ext>
            </a:extLst>
          </p:cNvPr>
          <p:cNvSpPr txBox="1"/>
          <p:nvPr/>
        </p:nvSpPr>
        <p:spPr>
          <a:xfrm>
            <a:off x="2631659" y="4819192"/>
            <a:ext cx="4828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クリーム</a:t>
            </a: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75321555-6EA0-5B70-CCBD-4B76DB7100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1" t="12716" r="56120" b="13114"/>
          <a:stretch/>
        </p:blipFill>
        <p:spPr>
          <a:xfrm>
            <a:off x="1691213" y="5625603"/>
            <a:ext cx="245073" cy="78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671</TotalTime>
  <Words>100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30</cp:revision>
  <dcterms:created xsi:type="dcterms:W3CDTF">2023-01-27T06:17:12Z</dcterms:created>
  <dcterms:modified xsi:type="dcterms:W3CDTF">2024-12-26T08:57:27Z</dcterms:modified>
</cp:coreProperties>
</file>