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bg1">
                  <a:lumMod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bg1">
                  <a:lumMod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:B3725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ハンドル付ステンレスタンブラー 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360ml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:\2,400(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\2,640)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96064"/>
              </p:ext>
            </p:extLst>
          </p:nvPr>
        </p:nvGraphicFramePr>
        <p:xfrm>
          <a:off x="4795014" y="2931356"/>
          <a:ext cx="4122148" cy="1916859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181×63(75)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230g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43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ステンレス、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、シリコーン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ブルー・グレージュ・ピンク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化粧箱入り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81×81×187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95℃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の場合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　保温効力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/53℃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以上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時間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の場合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　保冷効力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/13℃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以下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時間）　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3698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おしゃれな色で、ハンドル付きで持ち運びやすいタンブラー。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真空断熱構造で、保温、保冷に対応。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4BA7BF-C65D-32FA-8910-BBCB04ADFBE5}"/>
              </a:ext>
            </a:extLst>
          </p:cNvPr>
          <p:cNvSpPr txBox="1"/>
          <p:nvPr/>
        </p:nvSpPr>
        <p:spPr>
          <a:xfrm>
            <a:off x="834873" y="4522421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図 6">
            <a:extLst>
              <a:ext uri="{FF2B5EF4-FFF2-40B4-BE49-F238E27FC236}">
                <a16:creationId xmlns:a16="http://schemas.microsoft.com/office/drawing/2014/main" id="{29DC88E5-2734-9868-8E88-621933E3579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0" t="11301" r="28205" b="6995"/>
          <a:stretch/>
        </p:blipFill>
        <p:spPr>
          <a:xfrm>
            <a:off x="1775033" y="2603218"/>
            <a:ext cx="1130092" cy="213464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5F895FE-F698-C773-276F-C30804F430C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12" r="26395"/>
          <a:stretch/>
        </p:blipFill>
        <p:spPr>
          <a:xfrm>
            <a:off x="323035" y="2136811"/>
            <a:ext cx="1342708" cy="261262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73613D4-FB45-B630-612E-4C477561DF3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15" t="8945" r="28103" b="5953"/>
          <a:stretch/>
        </p:blipFill>
        <p:spPr>
          <a:xfrm>
            <a:off x="3045894" y="2733029"/>
            <a:ext cx="1211781" cy="222342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E0EF064A-FB45-44C6-05E9-A3770614FF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122" y="831802"/>
            <a:ext cx="1342708" cy="1342708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43E2B8A2-A7E3-8586-1C94-3E2A69C635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612" y="831803"/>
            <a:ext cx="1342708" cy="1342708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A08DFEEB-49E4-3E9F-9FD4-7CB4C39393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67" y="836714"/>
            <a:ext cx="1342708" cy="1342708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098C5BC-BC79-A7EC-1A5C-5942C3FD3F9E}"/>
              </a:ext>
            </a:extLst>
          </p:cNvPr>
          <p:cNvSpPr txBox="1"/>
          <p:nvPr/>
        </p:nvSpPr>
        <p:spPr>
          <a:xfrm>
            <a:off x="2058911" y="4714625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グレージュ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19B7009-EE53-E419-C40B-C500C70BE50F}"/>
              </a:ext>
            </a:extLst>
          </p:cNvPr>
          <p:cNvSpPr txBox="1"/>
          <p:nvPr/>
        </p:nvSpPr>
        <p:spPr>
          <a:xfrm>
            <a:off x="3485777" y="4905544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ピンク</a:t>
            </a: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DA59B191-4B29-8D4C-7D8C-0916A78E0A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23156" r="66188" b="18600"/>
          <a:stretch/>
        </p:blipFill>
        <p:spPr>
          <a:xfrm>
            <a:off x="1575978" y="5570426"/>
            <a:ext cx="378667" cy="896681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2228477" y="5924719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W30×H50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692</TotalTime>
  <Words>113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33</cp:revision>
  <dcterms:created xsi:type="dcterms:W3CDTF">2023-01-27T06:17:12Z</dcterms:created>
  <dcterms:modified xsi:type="dcterms:W3CDTF">2024-12-26T08:53:14Z</dcterms:modified>
</cp:coreProperties>
</file>