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9" r:id="rId2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6E6"/>
    <a:srgbClr val="FAE2F7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60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D0637C-9B3C-4572-89F4-F78A8D846D60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1A9ED1-23CF-482E-94F1-53AD3EA99B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06170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949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0903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8516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0199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9547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7397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8926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6789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0045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9538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4205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305613-6109-40B9-9F26-3FD75B42F5E2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0674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A7AA4520-7EDB-6E4D-640E-C4BC1D8A2330}"/>
              </a:ext>
            </a:extLst>
          </p:cNvPr>
          <p:cNvSpPr/>
          <p:nvPr/>
        </p:nvSpPr>
        <p:spPr>
          <a:xfrm>
            <a:off x="-12041" y="-9176"/>
            <a:ext cx="9144000" cy="6858000"/>
          </a:xfrm>
          <a:prstGeom prst="rect">
            <a:avLst/>
          </a:prstGeom>
          <a:gradFill>
            <a:gsLst>
              <a:gs pos="0">
                <a:schemeClr val="bg1">
                  <a:lumMod val="65000"/>
                </a:schemeClr>
              </a:gs>
              <a:gs pos="56000">
                <a:schemeClr val="bg1"/>
              </a:gs>
              <a:gs pos="100000">
                <a:schemeClr val="bg1">
                  <a:lumMod val="50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四角形: 角を丸くする 9">
            <a:extLst>
              <a:ext uri="{FF2B5EF4-FFF2-40B4-BE49-F238E27FC236}">
                <a16:creationId xmlns:a16="http://schemas.microsoft.com/office/drawing/2014/main" id="{8FF17852-6A80-3FFF-D0F0-36B5C58162B8}"/>
              </a:ext>
            </a:extLst>
          </p:cNvPr>
          <p:cNvSpPr/>
          <p:nvPr/>
        </p:nvSpPr>
        <p:spPr>
          <a:xfrm>
            <a:off x="119836" y="112076"/>
            <a:ext cx="8880246" cy="6589486"/>
          </a:xfrm>
          <a:prstGeom prst="roundRect">
            <a:avLst>
              <a:gd name="adj" fmla="val 596"/>
            </a:avLst>
          </a:prstGeom>
          <a:solidFill>
            <a:schemeClr val="bg1"/>
          </a:solidFill>
          <a:ln w="635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bg1"/>
                </a:solidFill>
              </a:rPr>
              <a:t>ｔｔ</a:t>
            </a:r>
          </a:p>
        </p:txBody>
      </p:sp>
      <p:sp>
        <p:nvSpPr>
          <p:cNvPr id="67" name="四角形: 角を丸くする 66">
            <a:extLst>
              <a:ext uri="{FF2B5EF4-FFF2-40B4-BE49-F238E27FC236}">
                <a16:creationId xmlns:a16="http://schemas.microsoft.com/office/drawing/2014/main" id="{53ECE64B-6042-1784-BBBF-B20D32404759}"/>
              </a:ext>
            </a:extLst>
          </p:cNvPr>
          <p:cNvSpPr/>
          <p:nvPr/>
        </p:nvSpPr>
        <p:spPr>
          <a:xfrm>
            <a:off x="341958" y="4670060"/>
            <a:ext cx="8457436" cy="1961147"/>
          </a:xfrm>
          <a:prstGeom prst="roundRect">
            <a:avLst>
              <a:gd name="adj" fmla="val 2507"/>
            </a:avLst>
          </a:prstGeom>
          <a:solidFill>
            <a:schemeClr val="bg1"/>
          </a:solidFill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8EA526AA-771D-F5BA-9920-D872D0816C89}"/>
              </a:ext>
            </a:extLst>
          </p:cNvPr>
          <p:cNvSpPr txBox="1"/>
          <p:nvPr/>
        </p:nvSpPr>
        <p:spPr>
          <a:xfrm>
            <a:off x="2080781" y="346356"/>
            <a:ext cx="5771314" cy="5078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ja-JP" altLang="en-US" sz="2700" b="1" i="0" u="sng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３</a:t>
            </a:r>
            <a:r>
              <a:rPr lang="en-US" altLang="ja-JP" sz="2700" b="1" i="0" u="sng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in</a:t>
            </a:r>
            <a:r>
              <a:rPr lang="ja-JP" altLang="en-US" sz="2700" b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１充電ケーブル</a:t>
            </a:r>
            <a:endParaRPr lang="ja-JP" altLang="en-US" sz="2700" b="1" i="0" u="sng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3ABF95A4-4560-7989-3782-A930949E5BC6}"/>
              </a:ext>
            </a:extLst>
          </p:cNvPr>
          <p:cNvSpPr txBox="1"/>
          <p:nvPr/>
        </p:nvSpPr>
        <p:spPr>
          <a:xfrm>
            <a:off x="2110378" y="818607"/>
            <a:ext cx="32718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4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種の</a:t>
            </a:r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OTG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コネクターを備えた多機能</a:t>
            </a:r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USB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メモリー。</a:t>
            </a:r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34" name="グループ化 33">
            <a:extLst>
              <a:ext uri="{FF2B5EF4-FFF2-40B4-BE49-F238E27FC236}">
                <a16:creationId xmlns:a16="http://schemas.microsoft.com/office/drawing/2014/main" id="{8F08F7D3-6B9A-8864-6E44-4964C4F788AE}"/>
              </a:ext>
            </a:extLst>
          </p:cNvPr>
          <p:cNvGrpSpPr/>
          <p:nvPr/>
        </p:nvGrpSpPr>
        <p:grpSpPr>
          <a:xfrm>
            <a:off x="493486" y="332289"/>
            <a:ext cx="1555328" cy="908359"/>
            <a:chOff x="174172" y="192951"/>
            <a:chExt cx="1285129" cy="908359"/>
          </a:xfrm>
        </p:grpSpPr>
        <p:sp>
          <p:nvSpPr>
            <p:cNvPr id="37" name="正方形/長方形 36">
              <a:extLst>
                <a:ext uri="{FF2B5EF4-FFF2-40B4-BE49-F238E27FC236}">
                  <a16:creationId xmlns:a16="http://schemas.microsoft.com/office/drawing/2014/main" id="{DAD7A6F8-8C9D-A2F0-099B-15E0F3BC7938}"/>
                </a:ext>
              </a:extLst>
            </p:cNvPr>
            <p:cNvSpPr/>
            <p:nvPr/>
          </p:nvSpPr>
          <p:spPr>
            <a:xfrm>
              <a:off x="174172" y="252548"/>
              <a:ext cx="1184365" cy="696683"/>
            </a:xfrm>
            <a:prstGeom prst="rect">
              <a:avLst/>
            </a:prstGeom>
            <a:gradFill>
              <a:gsLst>
                <a:gs pos="0">
                  <a:schemeClr val="bg1">
                    <a:lumMod val="65000"/>
                  </a:schemeClr>
                </a:gs>
                <a:gs pos="34000">
                  <a:schemeClr val="bg1"/>
                </a:gs>
                <a:gs pos="100000">
                  <a:schemeClr val="bg1">
                    <a:lumMod val="50000"/>
                  </a:schemeClr>
                </a:gs>
              </a:gsLst>
              <a:lin ang="7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8" name="正方形/長方形 37">
              <a:extLst>
                <a:ext uri="{FF2B5EF4-FFF2-40B4-BE49-F238E27FC236}">
                  <a16:creationId xmlns:a16="http://schemas.microsoft.com/office/drawing/2014/main" id="{E632AE80-7AD0-CEA3-8C7A-B7C677C70DBC}"/>
                </a:ext>
              </a:extLst>
            </p:cNvPr>
            <p:cNvSpPr/>
            <p:nvPr/>
          </p:nvSpPr>
          <p:spPr>
            <a:xfrm>
              <a:off x="293598" y="192951"/>
              <a:ext cx="58874" cy="90835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9" name="テキスト ボックス 38">
              <a:extLst>
                <a:ext uri="{FF2B5EF4-FFF2-40B4-BE49-F238E27FC236}">
                  <a16:creationId xmlns:a16="http://schemas.microsoft.com/office/drawing/2014/main" id="{44E22F76-8678-8676-FDF6-9EA4AFB1CD06}"/>
                </a:ext>
              </a:extLst>
            </p:cNvPr>
            <p:cNvSpPr txBox="1"/>
            <p:nvPr/>
          </p:nvSpPr>
          <p:spPr>
            <a:xfrm>
              <a:off x="403387" y="408095"/>
              <a:ext cx="1055914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l"/>
              <a:r>
                <a:rPr lang="en-US" altLang="ja-JP" sz="2000" b="1" i="0" dirty="0"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U3659</a:t>
              </a:r>
            </a:p>
          </p:txBody>
        </p:sp>
      </p:grp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DE635D8F-8819-7BAA-F11C-96457E089528}"/>
              </a:ext>
            </a:extLst>
          </p:cNvPr>
          <p:cNvSpPr txBox="1"/>
          <p:nvPr/>
        </p:nvSpPr>
        <p:spPr>
          <a:xfrm>
            <a:off x="612735" y="4771474"/>
            <a:ext cx="3949903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ja-JP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■商品サイズ</a:t>
            </a:r>
            <a:r>
              <a:rPr lang="en-US" altLang="ja-JP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:Φ45</a:t>
            </a:r>
            <a:r>
              <a:rPr lang="ja-JP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㎜</a:t>
            </a:r>
            <a:endParaRPr lang="en-US" altLang="ja-JP" sz="1200" b="1" dirty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endParaRPr lang="en-US" altLang="ja-JP" sz="1200" b="1" dirty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r>
              <a:rPr lang="ja-JP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■材質</a:t>
            </a:r>
            <a:r>
              <a:rPr lang="en-US" altLang="ja-JP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:ABS</a:t>
            </a:r>
          </a:p>
          <a:p>
            <a:pPr algn="l"/>
            <a:endParaRPr lang="en-US" altLang="ja-JP" sz="1200" b="1" dirty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r>
              <a:rPr lang="ja-JP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■白箱入り</a:t>
            </a:r>
            <a:endParaRPr lang="en-US" altLang="ja-JP" sz="1200" b="1" dirty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endParaRPr lang="en-US" altLang="ja-JP" sz="1200" b="1" dirty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r>
              <a:rPr lang="ja-JP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■備考</a:t>
            </a:r>
            <a:r>
              <a:rPr lang="en-US" altLang="ja-JP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:100</a:t>
            </a:r>
            <a:r>
              <a:rPr lang="ja-JP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個から受注対応商品</a:t>
            </a:r>
            <a:endParaRPr lang="en-US" altLang="ja-JP" sz="1200" b="1" dirty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endParaRPr lang="en-US" altLang="ja-JP" sz="1200" b="1" dirty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■機能</a:t>
            </a:r>
            <a:r>
              <a:rPr lang="en-US" altLang="ja-JP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:TypeA+TypeC+MicroUSB+Lightning</a:t>
            </a:r>
          </a:p>
        </p:txBody>
      </p:sp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268AE8C0-4219-F39B-D406-DBE1DFECDC62}"/>
              </a:ext>
            </a:extLst>
          </p:cNvPr>
          <p:cNvSpPr txBox="1"/>
          <p:nvPr/>
        </p:nvSpPr>
        <p:spPr>
          <a:xfrm>
            <a:off x="4821118" y="4791673"/>
            <a:ext cx="3949903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ja-JP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■カラー</a:t>
            </a:r>
            <a:r>
              <a:rPr lang="en-US" altLang="ja-JP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:</a:t>
            </a:r>
            <a:r>
              <a:rPr lang="ja-JP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ブラック・レッド</a:t>
            </a:r>
            <a:endParaRPr lang="en-US" altLang="ja-JP" sz="1200" b="1" dirty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28" name="図 27">
            <a:extLst>
              <a:ext uri="{FF2B5EF4-FFF2-40B4-BE49-F238E27FC236}">
                <a16:creationId xmlns:a16="http://schemas.microsoft.com/office/drawing/2014/main" id="{2F16C60C-22AB-98DF-9FC3-1BD88C8480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89104" y="3261345"/>
            <a:ext cx="365792" cy="335309"/>
          </a:xfrm>
          <a:prstGeom prst="rect">
            <a:avLst/>
          </a:prstGeom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AE4B80E0-8826-3A11-0595-D78DA2ECA90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97454" y="1204506"/>
            <a:ext cx="2875376" cy="2673189"/>
          </a:xfrm>
          <a:prstGeom prst="rect">
            <a:avLst/>
          </a:prstGeom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91091900-440A-7CE3-9E81-0D9F251A66A3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844855" y="1249552"/>
            <a:ext cx="1593064" cy="1357363"/>
          </a:xfrm>
          <a:prstGeom prst="rect">
            <a:avLst/>
          </a:prstGeom>
        </p:spPr>
      </p:pic>
      <p:pic>
        <p:nvPicPr>
          <p:cNvPr id="14" name="図 13">
            <a:extLst>
              <a:ext uri="{FF2B5EF4-FFF2-40B4-BE49-F238E27FC236}">
                <a16:creationId xmlns:a16="http://schemas.microsoft.com/office/drawing/2014/main" id="{7C068618-6C27-8A4F-E01B-0A33F6609F60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10398" y="2595339"/>
            <a:ext cx="1299122" cy="1239798"/>
          </a:xfrm>
          <a:prstGeom prst="rect">
            <a:avLst/>
          </a:prstGeom>
        </p:spPr>
      </p:pic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826BF8C5-FE31-7127-E601-B67507CC5D93}"/>
              </a:ext>
            </a:extLst>
          </p:cNvPr>
          <p:cNvGrpSpPr/>
          <p:nvPr/>
        </p:nvGrpSpPr>
        <p:grpSpPr>
          <a:xfrm>
            <a:off x="6097171" y="3596654"/>
            <a:ext cx="2352601" cy="741435"/>
            <a:chOff x="6115269" y="3854844"/>
            <a:chExt cx="2352601" cy="741435"/>
          </a:xfrm>
        </p:grpSpPr>
        <p:grpSp>
          <p:nvGrpSpPr>
            <p:cNvPr id="99" name="グループ化 98">
              <a:extLst>
                <a:ext uri="{FF2B5EF4-FFF2-40B4-BE49-F238E27FC236}">
                  <a16:creationId xmlns:a16="http://schemas.microsoft.com/office/drawing/2014/main" id="{A8733080-212D-47D8-8C6C-BA64F576DB62}"/>
                </a:ext>
              </a:extLst>
            </p:cNvPr>
            <p:cNvGrpSpPr/>
            <p:nvPr/>
          </p:nvGrpSpPr>
          <p:grpSpPr>
            <a:xfrm>
              <a:off x="6115269" y="3854844"/>
              <a:ext cx="2352601" cy="741435"/>
              <a:chOff x="6219006" y="2903385"/>
              <a:chExt cx="2352601" cy="741435"/>
            </a:xfrm>
          </p:grpSpPr>
          <p:sp>
            <p:nvSpPr>
              <p:cNvPr id="63" name="テキスト ボックス 62">
                <a:extLst>
                  <a:ext uri="{FF2B5EF4-FFF2-40B4-BE49-F238E27FC236}">
                    <a16:creationId xmlns:a16="http://schemas.microsoft.com/office/drawing/2014/main" id="{DDCB1A83-FB60-32DD-75AB-0059C4FB5565}"/>
                  </a:ext>
                </a:extLst>
              </p:cNvPr>
              <p:cNvSpPr txBox="1"/>
              <p:nvPr/>
            </p:nvSpPr>
            <p:spPr>
              <a:xfrm>
                <a:off x="7498610" y="3198544"/>
                <a:ext cx="1072997" cy="44627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ja-JP" altLang="en-US" sz="11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シルク</a:t>
                </a:r>
                <a:r>
                  <a:rPr lang="en-US" altLang="ja-JP" sz="12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W25</a:t>
                </a:r>
                <a:r>
                  <a:rPr lang="en-US" altLang="ja-JP" sz="11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×H25</a:t>
                </a:r>
                <a:r>
                  <a:rPr lang="ja-JP" altLang="en-US" sz="11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㎜</a:t>
                </a:r>
                <a:endParaRPr lang="ja-JP" altLang="en-US" sz="1100" i="0" u="sng" dirty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62" name="テキスト ボックス 61">
                <a:extLst>
                  <a:ext uri="{FF2B5EF4-FFF2-40B4-BE49-F238E27FC236}">
                    <a16:creationId xmlns:a16="http://schemas.microsoft.com/office/drawing/2014/main" id="{04B82924-B778-619F-B3DF-01BF265F7D78}"/>
                  </a:ext>
                </a:extLst>
              </p:cNvPr>
              <p:cNvSpPr txBox="1"/>
              <p:nvPr/>
            </p:nvSpPr>
            <p:spPr>
              <a:xfrm>
                <a:off x="6219006" y="2903385"/>
                <a:ext cx="1518761" cy="27699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l"/>
                <a:r>
                  <a:rPr lang="ja-JP" altLang="en-US" sz="12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・名入れ</a:t>
                </a:r>
                <a:endParaRPr lang="ja-JP" altLang="en-US" sz="1200" b="1" i="0" u="sng" dirty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</p:grpSp>
        <p:pic>
          <p:nvPicPr>
            <p:cNvPr id="20" name="図 19">
              <a:extLst>
                <a:ext uri="{FF2B5EF4-FFF2-40B4-BE49-F238E27FC236}">
                  <a16:creationId xmlns:a16="http://schemas.microsoft.com/office/drawing/2014/main" id="{5902528C-498C-028A-6758-29F4B1C2990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901" t="30742" r="34264" b="26582"/>
            <a:stretch/>
          </p:blipFill>
          <p:spPr>
            <a:xfrm>
              <a:off x="6796069" y="3864085"/>
              <a:ext cx="585019" cy="696683"/>
            </a:xfrm>
            <a:prstGeom prst="rect">
              <a:avLst/>
            </a:prstGeom>
          </p:spPr>
        </p:pic>
      </p:grpSp>
      <p:pic>
        <p:nvPicPr>
          <p:cNvPr id="29" name="図 28">
            <a:extLst>
              <a:ext uri="{FF2B5EF4-FFF2-40B4-BE49-F238E27FC236}">
                <a16:creationId xmlns:a16="http://schemas.microsoft.com/office/drawing/2014/main" id="{F8435FB0-4630-ACB6-592A-C3C1CF1FEBF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4796" y="4906966"/>
            <a:ext cx="1563074" cy="1563074"/>
          </a:xfrm>
          <a:prstGeom prst="rect">
            <a:avLst/>
          </a:prstGeom>
        </p:spPr>
      </p:pic>
      <p:grpSp>
        <p:nvGrpSpPr>
          <p:cNvPr id="183" name="グループ化 182">
            <a:extLst>
              <a:ext uri="{FF2B5EF4-FFF2-40B4-BE49-F238E27FC236}">
                <a16:creationId xmlns:a16="http://schemas.microsoft.com/office/drawing/2014/main" id="{25EA5A38-FD50-439C-1423-BBDB6E4EAB19}"/>
              </a:ext>
            </a:extLst>
          </p:cNvPr>
          <p:cNvGrpSpPr/>
          <p:nvPr/>
        </p:nvGrpSpPr>
        <p:grpSpPr>
          <a:xfrm>
            <a:off x="6197746" y="1103267"/>
            <a:ext cx="2601648" cy="2303552"/>
            <a:chOff x="6138237" y="1031001"/>
            <a:chExt cx="2601648" cy="2303552"/>
          </a:xfrm>
        </p:grpSpPr>
        <p:pic>
          <p:nvPicPr>
            <p:cNvPr id="23" name="図 22">
              <a:extLst>
                <a:ext uri="{FF2B5EF4-FFF2-40B4-BE49-F238E27FC236}">
                  <a16:creationId xmlns:a16="http://schemas.microsoft.com/office/drawing/2014/main" id="{C62A4CF7-81A9-096F-0E4D-3C37C3EAF0C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6138237" y="1031001"/>
              <a:ext cx="2601648" cy="2303552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</p:spPr>
        </p:pic>
        <p:sp>
          <p:nvSpPr>
            <p:cNvPr id="178" name="テキスト ボックス 177">
              <a:extLst>
                <a:ext uri="{FF2B5EF4-FFF2-40B4-BE49-F238E27FC236}">
                  <a16:creationId xmlns:a16="http://schemas.microsoft.com/office/drawing/2014/main" id="{63423617-F1C3-6407-898C-375FB3FF9B9F}"/>
                </a:ext>
              </a:extLst>
            </p:cNvPr>
            <p:cNvSpPr txBox="1"/>
            <p:nvPr/>
          </p:nvSpPr>
          <p:spPr>
            <a:xfrm>
              <a:off x="7442651" y="1299800"/>
              <a:ext cx="745965" cy="215444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8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MicroUSB</a:t>
              </a:r>
              <a:endParaRPr kumimoji="1" lang="ja-JP" altLang="en-US" sz="8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79" name="テキスト ボックス 178">
              <a:extLst>
                <a:ext uri="{FF2B5EF4-FFF2-40B4-BE49-F238E27FC236}">
                  <a16:creationId xmlns:a16="http://schemas.microsoft.com/office/drawing/2014/main" id="{55DDB1BF-67AA-BC8B-5F4F-C8904F4D0AE0}"/>
                </a:ext>
              </a:extLst>
            </p:cNvPr>
            <p:cNvSpPr txBox="1"/>
            <p:nvPr/>
          </p:nvSpPr>
          <p:spPr>
            <a:xfrm>
              <a:off x="6177875" y="2755973"/>
              <a:ext cx="745965" cy="215444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8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Type-C</a:t>
              </a:r>
              <a:endParaRPr kumimoji="1" lang="ja-JP" altLang="en-US" sz="9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82" name="テキスト ボックス 181">
              <a:extLst>
                <a:ext uri="{FF2B5EF4-FFF2-40B4-BE49-F238E27FC236}">
                  <a16:creationId xmlns:a16="http://schemas.microsoft.com/office/drawing/2014/main" id="{1661D4EB-CB5F-43D4-3283-1FC2809D6880}"/>
                </a:ext>
              </a:extLst>
            </p:cNvPr>
            <p:cNvSpPr txBox="1"/>
            <p:nvPr/>
          </p:nvSpPr>
          <p:spPr>
            <a:xfrm>
              <a:off x="6531813" y="1366458"/>
              <a:ext cx="745965" cy="215444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8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Lightning</a:t>
              </a:r>
              <a:endParaRPr kumimoji="1" lang="ja-JP" altLang="en-US" sz="8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37294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1115</TotalTime>
  <Words>66</Words>
  <Application>Microsoft Office PowerPoint</Application>
  <PresentationFormat>画面に合わせる (4:3)</PresentationFormat>
  <Paragraphs>19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メイリオ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達也</dc:creator>
  <cp:lastModifiedBy>NEED - SAKAGUCHI</cp:lastModifiedBy>
  <cp:revision>62</cp:revision>
  <cp:lastPrinted>2024-02-06T02:56:29Z</cp:lastPrinted>
  <dcterms:created xsi:type="dcterms:W3CDTF">2023-01-27T06:17:12Z</dcterms:created>
  <dcterms:modified xsi:type="dcterms:W3CDTF">2024-11-19T02:40:53Z</dcterms:modified>
</cp:coreProperties>
</file>