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2F7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0637C-9B3C-4572-89F4-F78A8D846D60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A9ED1-23CF-482E-94F1-53AD3EA99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1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31877" y="93323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178323" y="4537482"/>
            <a:ext cx="8457436" cy="1961147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1" y="346356"/>
            <a:ext cx="57713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(OTG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ベーシックフォルム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4153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色のオシャレなカラーが映える！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OTG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機能を備えた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メモリー。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U3654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672759" y="4607984"/>
            <a:ext cx="39499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:65×22.3×8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:ABS</a:t>
            </a: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キャップタイプ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772315" y="4607984"/>
            <a:ext cx="39499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■機能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en-US" altLang="ja-JP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TypeA+TypeC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レッド・ローズゴールド・ゴールド・シルバー・ブルー・　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ブラック・ディープピンク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C1FA003-4918-03DE-C17E-B20A2AEC4595}"/>
              </a:ext>
            </a:extLst>
          </p:cNvPr>
          <p:cNvGrpSpPr/>
          <p:nvPr/>
        </p:nvGrpSpPr>
        <p:grpSpPr>
          <a:xfrm>
            <a:off x="7374562" y="2878140"/>
            <a:ext cx="1518761" cy="1134865"/>
            <a:chOff x="7565321" y="2811205"/>
            <a:chExt cx="1518761" cy="1134865"/>
          </a:xfrm>
        </p:grpSpPr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DDCB1A83-FB60-32DD-75AB-0059C4FB5565}"/>
                </a:ext>
              </a:extLst>
            </p:cNvPr>
            <p:cNvSpPr txBox="1"/>
            <p:nvPr/>
          </p:nvSpPr>
          <p:spPr>
            <a:xfrm>
              <a:off x="7709327" y="3515183"/>
              <a:ext cx="1072997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シルク</a:t>
              </a:r>
              <a:endParaRPr lang="en-US" altLang="ja-JP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W30×H10</a:t>
              </a:r>
              <a:r>
                <a:rPr lang="ja-JP" altLang="en-US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㎜</a:t>
              </a:r>
              <a:endParaRPr lang="ja-JP" altLang="en-US" sz="1100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85" name="グループ化 84">
              <a:extLst>
                <a:ext uri="{FF2B5EF4-FFF2-40B4-BE49-F238E27FC236}">
                  <a16:creationId xmlns:a16="http://schemas.microsoft.com/office/drawing/2014/main" id="{D872B098-0C97-46A4-45BD-AE799C96E82D}"/>
                </a:ext>
              </a:extLst>
            </p:cNvPr>
            <p:cNvGrpSpPr/>
            <p:nvPr/>
          </p:nvGrpSpPr>
          <p:grpSpPr>
            <a:xfrm>
              <a:off x="7565321" y="2811205"/>
              <a:ext cx="1518761" cy="698745"/>
              <a:chOff x="6184215" y="2940561"/>
              <a:chExt cx="1518761" cy="698745"/>
            </a:xfrm>
          </p:grpSpPr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4B82924-B778-619F-B3DF-01BF265F7D78}"/>
                  </a:ext>
                </a:extLst>
              </p:cNvPr>
              <p:cNvSpPr txBox="1"/>
              <p:nvPr/>
            </p:nvSpPr>
            <p:spPr>
              <a:xfrm>
                <a:off x="6184215" y="2940561"/>
                <a:ext cx="1518761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ja-JP" altLang="en-US" sz="12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・名入れ</a:t>
                </a:r>
                <a:endParaRPr lang="ja-JP" altLang="en-US" sz="1200" b="1" i="0" u="sng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C8E03885-F6F3-93B7-994A-FDC1C564DD4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423" t="43655" r="23892" b="35821"/>
              <a:stretch/>
            </p:blipFill>
            <p:spPr>
              <a:xfrm>
                <a:off x="6262268" y="3158613"/>
                <a:ext cx="1210526" cy="480693"/>
              </a:xfrm>
              <a:prstGeom prst="rect">
                <a:avLst/>
              </a:prstGeom>
            </p:spPr>
          </p:pic>
        </p:grpSp>
      </p:grpSp>
      <p:pic>
        <p:nvPicPr>
          <p:cNvPr id="53" name="図 52">
            <a:extLst>
              <a:ext uri="{FF2B5EF4-FFF2-40B4-BE49-F238E27FC236}">
                <a16:creationId xmlns:a16="http://schemas.microsoft.com/office/drawing/2014/main" id="{DFE79B9B-B3BD-28F5-96D0-A972F835A0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62031" y="1567857"/>
            <a:ext cx="2140983" cy="2234566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FECE1851-6BD0-AA02-3E12-BDCE032CAF6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46535" y="5428736"/>
            <a:ext cx="854925" cy="1054348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D75F4F65-5D47-5288-F247-CAED562B428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74562" y="1354249"/>
            <a:ext cx="1479723" cy="1386372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9FD7DD1-5F01-F316-36FC-DC2CC7156516}"/>
              </a:ext>
            </a:extLst>
          </p:cNvPr>
          <p:cNvGrpSpPr/>
          <p:nvPr/>
        </p:nvGrpSpPr>
        <p:grpSpPr>
          <a:xfrm>
            <a:off x="4716804" y="5470479"/>
            <a:ext cx="3130794" cy="981507"/>
            <a:chOff x="4671076" y="5228116"/>
            <a:chExt cx="3130794" cy="981507"/>
          </a:xfrm>
        </p:grpSpPr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F0FB57BF-75F8-6E3B-7B85-A69EFA507C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36076" y="5251711"/>
              <a:ext cx="765794" cy="923673"/>
            </a:xfrm>
            <a:prstGeom prst="rect">
              <a:avLst/>
            </a:prstGeom>
          </p:spPr>
        </p:pic>
        <p:pic>
          <p:nvPicPr>
            <p:cNvPr id="94" name="図 93">
              <a:extLst>
                <a:ext uri="{FF2B5EF4-FFF2-40B4-BE49-F238E27FC236}">
                  <a16:creationId xmlns:a16="http://schemas.microsoft.com/office/drawing/2014/main" id="{ED507622-D478-1644-D77C-4510033489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282214" y="5228116"/>
              <a:ext cx="765794" cy="981507"/>
            </a:xfrm>
            <a:prstGeom prst="rect">
              <a:avLst/>
            </a:prstGeom>
          </p:spPr>
        </p:pic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4588C8D5-8F55-0DF9-EEF9-D31A3B7222B4}"/>
                </a:ext>
              </a:extLst>
            </p:cNvPr>
            <p:cNvGrpSpPr/>
            <p:nvPr/>
          </p:nvGrpSpPr>
          <p:grpSpPr>
            <a:xfrm>
              <a:off x="4671076" y="5228116"/>
              <a:ext cx="1537219" cy="965659"/>
              <a:chOff x="4699499" y="5216777"/>
              <a:chExt cx="1537219" cy="965659"/>
            </a:xfrm>
          </p:grpSpPr>
          <p:grpSp>
            <p:nvGrpSpPr>
              <p:cNvPr id="96" name="グループ化 95">
                <a:extLst>
                  <a:ext uri="{FF2B5EF4-FFF2-40B4-BE49-F238E27FC236}">
                    <a16:creationId xmlns:a16="http://schemas.microsoft.com/office/drawing/2014/main" id="{98CDDA0E-49A3-BD01-65FD-66E030DC6A99}"/>
                  </a:ext>
                </a:extLst>
              </p:cNvPr>
              <p:cNvGrpSpPr/>
              <p:nvPr/>
            </p:nvGrpSpPr>
            <p:grpSpPr>
              <a:xfrm>
                <a:off x="4755010" y="5669472"/>
                <a:ext cx="1220047" cy="512964"/>
                <a:chOff x="4813821" y="5310083"/>
                <a:chExt cx="1220047" cy="512964"/>
              </a:xfrm>
            </p:grpSpPr>
            <p:pic>
              <p:nvPicPr>
                <p:cNvPr id="75" name="図 74">
                  <a:extLst>
                    <a:ext uri="{FF2B5EF4-FFF2-40B4-BE49-F238E27FC236}">
                      <a16:creationId xmlns:a16="http://schemas.microsoft.com/office/drawing/2014/main" id="{096C3100-4265-C106-7CFA-65B407BF75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5652408" y="5310083"/>
                  <a:ext cx="216000" cy="216000"/>
                </a:xfrm>
                <a:prstGeom prst="rect">
                  <a:avLst/>
                </a:prstGeom>
              </p:spPr>
            </p:pic>
            <p:pic>
              <p:nvPicPr>
                <p:cNvPr id="78" name="図 77">
                  <a:extLst>
                    <a:ext uri="{FF2B5EF4-FFF2-40B4-BE49-F238E27FC236}">
                      <a16:creationId xmlns:a16="http://schemas.microsoft.com/office/drawing/2014/main" id="{87AEA7F0-F05A-787F-CD60-73C3F047081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4975062" y="5310083"/>
                  <a:ext cx="216000" cy="216000"/>
                </a:xfrm>
                <a:prstGeom prst="rect">
                  <a:avLst/>
                </a:prstGeom>
              </p:spPr>
            </p:pic>
            <p:pic>
              <p:nvPicPr>
                <p:cNvPr id="80" name="図 79">
                  <a:extLst>
                    <a:ext uri="{FF2B5EF4-FFF2-40B4-BE49-F238E27FC236}">
                      <a16:creationId xmlns:a16="http://schemas.microsoft.com/office/drawing/2014/main" id="{36BF72F5-C70E-BE31-AD13-D11E461706C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5313735" y="5310083"/>
                  <a:ext cx="216000" cy="216000"/>
                </a:xfrm>
                <a:prstGeom prst="rect">
                  <a:avLst/>
                </a:prstGeom>
              </p:spPr>
            </p:pic>
            <p:grpSp>
              <p:nvGrpSpPr>
                <p:cNvPr id="95" name="グループ化 94">
                  <a:extLst>
                    <a:ext uri="{FF2B5EF4-FFF2-40B4-BE49-F238E27FC236}">
                      <a16:creationId xmlns:a16="http://schemas.microsoft.com/office/drawing/2014/main" id="{39EEBE47-50A7-30A8-A73A-93C7FF2F6606}"/>
                    </a:ext>
                  </a:extLst>
                </p:cNvPr>
                <p:cNvGrpSpPr/>
                <p:nvPr/>
              </p:nvGrpSpPr>
              <p:grpSpPr>
                <a:xfrm>
                  <a:off x="4813821" y="5593108"/>
                  <a:ext cx="1220047" cy="229939"/>
                  <a:chOff x="4838200" y="5585238"/>
                  <a:chExt cx="1220047" cy="229939"/>
                </a:xfrm>
              </p:grpSpPr>
              <p:pic>
                <p:nvPicPr>
                  <p:cNvPr id="61" name="図 60">
                    <a:extLst>
                      <a:ext uri="{FF2B5EF4-FFF2-40B4-BE49-F238E27FC236}">
                        <a16:creationId xmlns:a16="http://schemas.microsoft.com/office/drawing/2014/main" id="{3BB4A30C-2123-ABAF-1DBD-94D9D99CF78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11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4838200" y="5599177"/>
                    <a:ext cx="216000" cy="216000"/>
                  </a:xfrm>
                  <a:prstGeom prst="rect">
                    <a:avLst/>
                  </a:prstGeom>
                </p:spPr>
              </p:pic>
              <p:pic>
                <p:nvPicPr>
                  <p:cNvPr id="65" name="図 64">
                    <a:extLst>
                      <a:ext uri="{FF2B5EF4-FFF2-40B4-BE49-F238E27FC236}">
                        <a16:creationId xmlns:a16="http://schemas.microsoft.com/office/drawing/2014/main" id="{9C8A9EF5-0202-9CB2-D745-6F0F03902CA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1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5842247" y="5590305"/>
                    <a:ext cx="216000" cy="216000"/>
                  </a:xfrm>
                  <a:prstGeom prst="rect">
                    <a:avLst/>
                  </a:prstGeom>
                </p:spPr>
              </p:pic>
              <p:sp>
                <p:nvSpPr>
                  <p:cNvPr id="88" name="正方形/長方形 87">
                    <a:extLst>
                      <a:ext uri="{FF2B5EF4-FFF2-40B4-BE49-F238E27FC236}">
                        <a16:creationId xmlns:a16="http://schemas.microsoft.com/office/drawing/2014/main" id="{7808D3AD-F247-BCBE-8269-61FC09915AE0}"/>
                      </a:ext>
                    </a:extLst>
                  </p:cNvPr>
                  <p:cNvSpPr/>
                  <p:nvPr/>
                </p:nvSpPr>
                <p:spPr>
                  <a:xfrm>
                    <a:off x="5182983" y="5585238"/>
                    <a:ext cx="216000" cy="229937"/>
                  </a:xfrm>
                  <a:prstGeom prst="rect">
                    <a:avLst/>
                  </a:prstGeom>
                  <a:solidFill>
                    <a:srgbClr val="00B0F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90" name="正方形/長方形 89">
                    <a:extLst>
                      <a:ext uri="{FF2B5EF4-FFF2-40B4-BE49-F238E27FC236}">
                        <a16:creationId xmlns:a16="http://schemas.microsoft.com/office/drawing/2014/main" id="{1FF163D1-BEB5-223F-DD12-DF9657204FC1}"/>
                      </a:ext>
                    </a:extLst>
                  </p:cNvPr>
                  <p:cNvSpPr/>
                  <p:nvPr/>
                </p:nvSpPr>
                <p:spPr>
                  <a:xfrm>
                    <a:off x="5511196" y="5589618"/>
                    <a:ext cx="216000" cy="216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  <p:sp>
            <p:nvSpPr>
              <p:cNvPr id="97" name="テキスト ボックス 96">
                <a:extLst>
                  <a:ext uri="{FF2B5EF4-FFF2-40B4-BE49-F238E27FC236}">
                    <a16:creationId xmlns:a16="http://schemas.microsoft.com/office/drawing/2014/main" id="{B1C90F21-2AF4-DAEA-3EE0-06C487B65354}"/>
                  </a:ext>
                </a:extLst>
              </p:cNvPr>
              <p:cNvSpPr txBox="1"/>
              <p:nvPr/>
            </p:nvSpPr>
            <p:spPr>
              <a:xfrm>
                <a:off x="4699499" y="5216777"/>
                <a:ext cx="1537219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:r>
                  <a:rPr lang="ja-JP" altLang="en-US" sz="105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本体カラーは</a:t>
                </a:r>
                <a:r>
                  <a:rPr lang="en-US" altLang="ja-JP" sz="105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7</a:t>
                </a:r>
                <a:r>
                  <a:rPr lang="ja-JP" altLang="en-US" sz="105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色から</a:t>
                </a:r>
                <a:endParaRPr lang="en-US" altLang="ja-JP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l"/>
                <a:r>
                  <a:rPr lang="ja-JP" altLang="en-US" sz="105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お選びいただけます。</a:t>
                </a:r>
                <a:endParaRPr lang="ja-JP" altLang="en-US" sz="1050" b="1" i="0" u="sng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7FDDA38-B1B3-5856-D5C4-E407A9B6F074}"/>
              </a:ext>
            </a:extLst>
          </p:cNvPr>
          <p:cNvGrpSpPr/>
          <p:nvPr/>
        </p:nvGrpSpPr>
        <p:grpSpPr>
          <a:xfrm>
            <a:off x="3858997" y="1608608"/>
            <a:ext cx="3490508" cy="2265458"/>
            <a:chOff x="3892331" y="1298157"/>
            <a:chExt cx="3490508" cy="2265458"/>
          </a:xfrm>
        </p:grpSpPr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D31915B5-AA68-6876-A846-5017C65191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941238" y="2652990"/>
              <a:ext cx="2441601" cy="801669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E193F01E-D288-F9F4-E764-FCB1A117F3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23828" y="2591615"/>
              <a:ext cx="972000" cy="972000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BD9F1084-C229-4D5F-E93D-6C57CEFADE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017596" y="1318521"/>
              <a:ext cx="2192928" cy="892612"/>
            </a:xfrm>
            <a:prstGeom prst="rect">
              <a:avLst/>
            </a:prstGeom>
          </p:spPr>
        </p:pic>
        <p:pic>
          <p:nvPicPr>
            <p:cNvPr id="84" name="図 83">
              <a:extLst>
                <a:ext uri="{FF2B5EF4-FFF2-40B4-BE49-F238E27FC236}">
                  <a16:creationId xmlns:a16="http://schemas.microsoft.com/office/drawing/2014/main" id="{3CDE9898-9480-280B-B225-39C2D6CA2D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61283" y="1298157"/>
              <a:ext cx="956313" cy="972000"/>
            </a:xfrm>
            <a:prstGeom prst="rect">
              <a:avLst/>
            </a:prstGeom>
          </p:spPr>
        </p:pic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3EFAB34B-9555-5718-BFC1-36C47D7D9782}"/>
                </a:ext>
              </a:extLst>
            </p:cNvPr>
            <p:cNvCxnSpPr>
              <a:cxnSpLocks/>
            </p:cNvCxnSpPr>
            <p:nvPr/>
          </p:nvCxnSpPr>
          <p:spPr>
            <a:xfrm>
              <a:off x="3892331" y="2444861"/>
              <a:ext cx="3334589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817</TotalTime>
  <Words>103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39</cp:revision>
  <dcterms:created xsi:type="dcterms:W3CDTF">2023-01-27T06:17:12Z</dcterms:created>
  <dcterms:modified xsi:type="dcterms:W3CDTF">2024-11-19T02:38:04Z</dcterms:modified>
</cp:coreProperties>
</file>