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0637C-9B3C-4572-89F4-F78A8D846D60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A9ED1-23CF-482E-94F1-53AD3EA99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61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AA4520-7EDB-6E4D-640E-C4BC1D8A233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6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FF17852-6A80-3FFF-D0F0-36B5C58162B8}"/>
              </a:ext>
            </a:extLst>
          </p:cNvPr>
          <p:cNvSpPr/>
          <p:nvPr/>
        </p:nvSpPr>
        <p:spPr>
          <a:xfrm>
            <a:off x="131877" y="106034"/>
            <a:ext cx="8880246" cy="6589486"/>
          </a:xfrm>
          <a:prstGeom prst="roundRect">
            <a:avLst>
              <a:gd name="adj" fmla="val 596"/>
            </a:avLst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53ECE64B-6042-1784-BBBF-B20D32404759}"/>
              </a:ext>
            </a:extLst>
          </p:cNvPr>
          <p:cNvSpPr/>
          <p:nvPr/>
        </p:nvSpPr>
        <p:spPr>
          <a:xfrm>
            <a:off x="444995" y="4608575"/>
            <a:ext cx="8457436" cy="1961147"/>
          </a:xfrm>
          <a:prstGeom prst="roundRect">
            <a:avLst>
              <a:gd name="adj" fmla="val 2507"/>
            </a:avLst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EA526AA-771D-F5BA-9920-D872D0816C89}"/>
              </a:ext>
            </a:extLst>
          </p:cNvPr>
          <p:cNvSpPr txBox="1"/>
          <p:nvPr/>
        </p:nvSpPr>
        <p:spPr>
          <a:xfrm>
            <a:off x="2080781" y="346356"/>
            <a:ext cx="56412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メモリー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ローリングウッドタイプ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1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ABF95A4-4560-7989-3782-A930949E5BC6}"/>
              </a:ext>
            </a:extLst>
          </p:cNvPr>
          <p:cNvSpPr txBox="1"/>
          <p:nvPr/>
        </p:nvSpPr>
        <p:spPr>
          <a:xfrm>
            <a:off x="2110378" y="818607"/>
            <a:ext cx="31550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大人気のローリング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のウッドタイプが新登場！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8F08F7D3-6B9A-8864-6E44-4964C4F788AE}"/>
              </a:ext>
            </a:extLst>
          </p:cNvPr>
          <p:cNvGrpSpPr/>
          <p:nvPr/>
        </p:nvGrpSpPr>
        <p:grpSpPr>
          <a:xfrm>
            <a:off x="493486" y="332289"/>
            <a:ext cx="1555328" cy="908359"/>
            <a:chOff x="174172" y="192951"/>
            <a:chExt cx="1285129" cy="908359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AD7A6F8-8C9D-A2F0-099B-15E0F3BC7938}"/>
                </a:ext>
              </a:extLst>
            </p:cNvPr>
            <p:cNvSpPr/>
            <p:nvPr/>
          </p:nvSpPr>
          <p:spPr>
            <a:xfrm>
              <a:off x="174172" y="252548"/>
              <a:ext cx="1184365" cy="696683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3400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7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E632AE80-7AD0-CEA3-8C7A-B7C677C70DBC}"/>
                </a:ext>
              </a:extLst>
            </p:cNvPr>
            <p:cNvSpPr/>
            <p:nvPr/>
          </p:nvSpPr>
          <p:spPr>
            <a:xfrm>
              <a:off x="293598" y="192951"/>
              <a:ext cx="58874" cy="908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44E22F76-8678-8676-FDF6-9EA4AFB1CD06}"/>
                </a:ext>
              </a:extLst>
            </p:cNvPr>
            <p:cNvSpPr txBox="1"/>
            <p:nvPr/>
          </p:nvSpPr>
          <p:spPr>
            <a:xfrm>
              <a:off x="403387" y="408095"/>
              <a:ext cx="10559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ja-JP" sz="2000" b="1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U3652</a:t>
              </a:r>
              <a:endParaRPr lang="en-US" altLang="ja-JP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635D8F-8819-7BAA-F11C-96457E089528}"/>
              </a:ext>
            </a:extLst>
          </p:cNvPr>
          <p:cNvSpPr txBox="1"/>
          <p:nvPr/>
        </p:nvSpPr>
        <p:spPr>
          <a:xfrm>
            <a:off x="598034" y="4742847"/>
            <a:ext cx="394990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■商品サイズ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:57×19×10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■材質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木、スチール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■容量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:2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32GB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■白箱サイズ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):110×75×19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■備考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:100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個から受注対応商品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回転タイプ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DCB1A83-FB60-32DD-75AB-0059C4FB5565}"/>
              </a:ext>
            </a:extLst>
          </p:cNvPr>
          <p:cNvSpPr txBox="1"/>
          <p:nvPr/>
        </p:nvSpPr>
        <p:spPr>
          <a:xfrm>
            <a:off x="6121243" y="3908918"/>
            <a:ext cx="1329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シルク</a:t>
            </a: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W36×H14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ja-JP" altLang="en-US" sz="1200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68AE8C0-4219-F39B-D406-DBE1DFECDC62}"/>
              </a:ext>
            </a:extLst>
          </p:cNvPr>
          <p:cNvSpPr txBox="1"/>
          <p:nvPr/>
        </p:nvSpPr>
        <p:spPr>
          <a:xfrm>
            <a:off x="4821119" y="4742847"/>
            <a:ext cx="39499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■カラー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ナチュラル・ブラウン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179FE6F-46A0-8A3B-B797-B9F345B70333}"/>
              </a:ext>
            </a:extLst>
          </p:cNvPr>
          <p:cNvGrpSpPr/>
          <p:nvPr/>
        </p:nvGrpSpPr>
        <p:grpSpPr>
          <a:xfrm>
            <a:off x="4901413" y="3763926"/>
            <a:ext cx="1518761" cy="699607"/>
            <a:chOff x="7230304" y="2570512"/>
            <a:chExt cx="1518761" cy="699607"/>
          </a:xfrm>
        </p:grpSpPr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04B82924-B778-619F-B3DF-01BF265F7D78}"/>
                </a:ext>
              </a:extLst>
            </p:cNvPr>
            <p:cNvSpPr txBox="1"/>
            <p:nvPr/>
          </p:nvSpPr>
          <p:spPr>
            <a:xfrm>
              <a:off x="7230304" y="2570512"/>
              <a:ext cx="151876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・名入れ</a:t>
              </a:r>
              <a:endParaRPr lang="ja-JP" altLang="en-US" sz="1200" b="1" i="0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43C8812E-037C-7CAC-F2F8-71DF5CA148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65" t="44225" r="23759" b="34926"/>
            <a:stretch/>
          </p:blipFill>
          <p:spPr>
            <a:xfrm>
              <a:off x="7425891" y="2790691"/>
              <a:ext cx="1176858" cy="479428"/>
            </a:xfrm>
            <a:prstGeom prst="rect">
              <a:avLst/>
            </a:prstGeom>
          </p:spPr>
        </p:pic>
      </p:grpSp>
      <p:pic>
        <p:nvPicPr>
          <p:cNvPr id="13" name="図 12">
            <a:extLst>
              <a:ext uri="{FF2B5EF4-FFF2-40B4-BE49-F238E27FC236}">
                <a16:creationId xmlns:a16="http://schemas.microsoft.com/office/drawing/2014/main" id="{30BD4FDA-3F1A-4777-A879-102B2ADB7C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8261" y="4932492"/>
            <a:ext cx="1673800" cy="1264966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93DCD3A5-F282-17F0-EC3C-517AFF57372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9080" y="3055620"/>
            <a:ext cx="1777332" cy="1306939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66637266-ED86-D045-08CB-944C3A2D240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01413" y="1374587"/>
            <a:ext cx="2439660" cy="2274677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4806010B-60F1-89A0-0A2E-037241A3E7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652" y="1387712"/>
            <a:ext cx="1210593" cy="1210593"/>
          </a:xfrm>
          <a:prstGeom prst="rect">
            <a:avLst/>
          </a:prstGeom>
        </p:spPr>
      </p:pic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063118CD-6D2F-F71A-A698-0B2476C58594}"/>
              </a:ext>
            </a:extLst>
          </p:cNvPr>
          <p:cNvGrpSpPr/>
          <p:nvPr/>
        </p:nvGrpSpPr>
        <p:grpSpPr>
          <a:xfrm>
            <a:off x="1061546" y="1387712"/>
            <a:ext cx="1974535" cy="2038473"/>
            <a:chOff x="1203260" y="1371768"/>
            <a:chExt cx="1974535" cy="2038473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590AA888-85E6-6B89-233C-86B5A34BDE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03260" y="1371768"/>
              <a:ext cx="1974535" cy="2038473"/>
            </a:xfrm>
            <a:prstGeom prst="rect">
              <a:avLst/>
            </a:prstGeom>
          </p:spPr>
        </p:pic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9D18D9B9-F13A-77DF-A54C-AE248624432F}"/>
                </a:ext>
              </a:extLst>
            </p:cNvPr>
            <p:cNvSpPr txBox="1"/>
            <p:nvPr/>
          </p:nvSpPr>
          <p:spPr>
            <a:xfrm>
              <a:off x="2446556" y="2232179"/>
              <a:ext cx="68131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ブラウン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0A416917-DE65-6C1B-A0A2-AE5E477FDF24}"/>
                </a:ext>
              </a:extLst>
            </p:cNvPr>
            <p:cNvSpPr txBox="1"/>
            <p:nvPr/>
          </p:nvSpPr>
          <p:spPr>
            <a:xfrm>
              <a:off x="2369506" y="3169389"/>
              <a:ext cx="7731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ナチュラル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72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691</TotalTime>
  <Words>74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NEED - SAKAGUCHI</cp:lastModifiedBy>
  <cp:revision>34</cp:revision>
  <dcterms:created xsi:type="dcterms:W3CDTF">2023-01-27T06:17:12Z</dcterms:created>
  <dcterms:modified xsi:type="dcterms:W3CDTF">2024-11-19T02:36:48Z</dcterms:modified>
</cp:coreProperties>
</file>