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62338" y="73608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4632157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1" y="346356"/>
            <a:ext cx="56412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ベーシックウッドタイプ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5751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木製のあたたかみのあるベーシック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メモリー。マグネットも内蔵されているので開閉しやすい。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U3651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4742847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:60×19×10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336497" y="4002907"/>
            <a:ext cx="20575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レーザー彫刻　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W36×H14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4742847"/>
            <a:ext cx="39499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ナチュラル・ブラウン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427164C-88AF-E3C5-764C-82B12CD260E8}"/>
              </a:ext>
            </a:extLst>
          </p:cNvPr>
          <p:cNvGrpSpPr/>
          <p:nvPr/>
        </p:nvGrpSpPr>
        <p:grpSpPr>
          <a:xfrm>
            <a:off x="4860687" y="3725898"/>
            <a:ext cx="1594043" cy="697589"/>
            <a:chOff x="4821119" y="3602506"/>
            <a:chExt cx="1594043" cy="697589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4821119" y="3602506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・印刷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6F81D7F-8439-B29E-2480-8092ED3BEF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77" t="44619" r="21126" b="38148"/>
            <a:stretch/>
          </p:blipFill>
          <p:spPr>
            <a:xfrm>
              <a:off x="4865042" y="3835495"/>
              <a:ext cx="1550120" cy="464600"/>
            </a:xfrm>
            <a:prstGeom prst="rect">
              <a:avLst/>
            </a:prstGeom>
          </p:spPr>
        </p:pic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6736FD33-B006-FC96-DB78-CE8B307A4F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38469" y="4993038"/>
            <a:ext cx="1770826" cy="136810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25C228C-4E76-1F22-0646-3296F46AB7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4610" y="1266989"/>
            <a:ext cx="2321841" cy="238366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F5485522-1E2A-B0F0-8ABD-C8787FBC28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364" y="1249037"/>
            <a:ext cx="1385911" cy="138591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6E90DDF-EA50-2DAA-0D83-D83003A0169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423" y="2924823"/>
            <a:ext cx="1796739" cy="1300207"/>
          </a:xfrm>
          <a:prstGeom prst="rect">
            <a:avLst/>
          </a:prstGeom>
        </p:spPr>
      </p:pic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361F5B06-B401-ACB5-CE68-330FD62F5838}"/>
              </a:ext>
            </a:extLst>
          </p:cNvPr>
          <p:cNvGrpSpPr/>
          <p:nvPr/>
        </p:nvGrpSpPr>
        <p:grpSpPr>
          <a:xfrm>
            <a:off x="880986" y="1307968"/>
            <a:ext cx="2335655" cy="2245553"/>
            <a:chOff x="986785" y="1160571"/>
            <a:chExt cx="1971241" cy="1991203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F5A2D787-E7FD-0793-E228-A691C1DD7A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86785" y="1160571"/>
              <a:ext cx="1846041" cy="1991203"/>
            </a:xfrm>
            <a:prstGeom prst="rect">
              <a:avLst/>
            </a:prstGeom>
          </p:spPr>
        </p:pic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A31C2480-543A-5E9A-F34A-AFB4DFBF454B}"/>
                </a:ext>
              </a:extLst>
            </p:cNvPr>
            <p:cNvSpPr txBox="1"/>
            <p:nvPr/>
          </p:nvSpPr>
          <p:spPr>
            <a:xfrm>
              <a:off x="2213029" y="1893475"/>
              <a:ext cx="7015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ナチュラル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54ECE4B-7440-4BB4-419B-507B2A55862F}"/>
                </a:ext>
              </a:extLst>
            </p:cNvPr>
            <p:cNvSpPr txBox="1"/>
            <p:nvPr/>
          </p:nvSpPr>
          <p:spPr>
            <a:xfrm>
              <a:off x="2281652" y="2879856"/>
              <a:ext cx="67637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ブラウン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678</TotalTime>
  <Words>81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32</cp:revision>
  <dcterms:created xsi:type="dcterms:W3CDTF">2023-01-27T06:17:12Z</dcterms:created>
  <dcterms:modified xsi:type="dcterms:W3CDTF">2024-11-19T02:36:22Z</dcterms:modified>
</cp:coreProperties>
</file>