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S3602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静電気ふせん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:\240(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\264)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45336"/>
              </p:ext>
            </p:extLst>
          </p:nvPr>
        </p:nvGraphicFramePr>
        <p:xfrm>
          <a:off x="4830262" y="2927987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900" dirty="0">
                          <a:solidFill>
                            <a:schemeClr val="tx1"/>
                          </a:solidFill>
                        </a:rPr>
                        <a:t>本体（台紙）：</a:t>
                      </a:r>
                      <a:r>
                        <a:rPr kumimoji="1" lang="en-US" altLang="zh-TW" sz="900" dirty="0">
                          <a:solidFill>
                            <a:schemeClr val="tx1"/>
                          </a:solidFill>
                        </a:rPr>
                        <a:t>80×80×3㎜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ポリプロピレン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内容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（付箋）イエロー、グリーン 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76×38㎜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　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289026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袋入り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43176" y="262144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157963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糊ではなく静電気で張り付く付箋。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糊後を気にせず使えます。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12B04C1-5F04-48ED-BAA5-FA366F6B9C9F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1A71818-0667-1338-4962-B80B609CB26B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20B8E6-F0FB-6390-F43C-3C7F745F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2" y="2429664"/>
            <a:ext cx="2002240" cy="184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FBAF21-8A27-1950-86F6-20BB7C97C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72" y="1913752"/>
            <a:ext cx="2002240" cy="23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9043E8A-0960-BB8C-7F83-8279EADACFDE}"/>
              </a:ext>
            </a:extLst>
          </p:cNvPr>
          <p:cNvGrpSpPr>
            <a:grpSpLocks/>
          </p:cNvGrpSpPr>
          <p:nvPr/>
        </p:nvGrpSpPr>
        <p:grpSpPr bwMode="auto">
          <a:xfrm>
            <a:off x="419307" y="4662892"/>
            <a:ext cx="3648076" cy="1790701"/>
            <a:chOff x="0" y="0"/>
            <a:chExt cx="3648079" cy="179070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D89B4CC-5669-AB12-B1D3-290209B36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648079" cy="1790701"/>
              <a:chOff x="0" y="0"/>
              <a:chExt cx="3657124" cy="821948"/>
            </a:xfrm>
          </p:grpSpPr>
          <p:sp>
            <p:nvSpPr>
              <p:cNvPr id="12" name="テキスト ボックス 34">
                <a:extLst>
                  <a:ext uri="{FF2B5EF4-FFF2-40B4-BE49-F238E27FC236}">
                    <a16:creationId xmlns:a16="http://schemas.microsoft.com/office/drawing/2014/main" id="{D9D5441A-12A4-63F5-DD62-E404A8D2D3F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93578" cy="1399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EB27ED44-DF95-0A3C-E28A-50263CB1B8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863" y="157394"/>
                <a:ext cx="2702261" cy="664554"/>
                <a:chOff x="954863" y="157394"/>
                <a:chExt cx="2714344" cy="664554"/>
              </a:xfrm>
            </p:grpSpPr>
            <p:sp>
              <p:nvSpPr>
                <p:cNvPr id="17" name="四角形: 角を丸くする 16">
                  <a:extLst>
                    <a:ext uri="{FF2B5EF4-FFF2-40B4-BE49-F238E27FC236}">
                      <a16:creationId xmlns:a16="http://schemas.microsoft.com/office/drawing/2014/main" id="{B0DD4DCB-F8FF-C9C0-030A-5F762D75AA7A}"/>
                    </a:ext>
                  </a:extLst>
                </p:cNvPr>
                <p:cNvSpPr/>
                <p:nvPr/>
              </p:nvSpPr>
              <p:spPr>
                <a:xfrm>
                  <a:off x="954863" y="157394"/>
                  <a:ext cx="2493744" cy="664554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テキスト ボックス 8">
                  <a:extLst>
                    <a:ext uri="{FF2B5EF4-FFF2-40B4-BE49-F238E27FC236}">
                      <a16:creationId xmlns:a16="http://schemas.microsoft.com/office/drawing/2014/main" id="{0FEF2B84-7AAE-CBB2-8F9A-C8B52C8B2273}"/>
                    </a:ext>
                  </a:extLst>
                </p:cNvPr>
                <p:cNvSpPr txBox="1"/>
                <p:nvPr/>
              </p:nvSpPr>
              <p:spPr>
                <a:xfrm>
                  <a:off x="2192143" y="393486"/>
                  <a:ext cx="1477064" cy="15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W55×H40mm</a:t>
                  </a:r>
                  <a:endParaRPr kumimoji="1" lang="ja-JP" altLang="en-US" sz="1050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FCE515D-26F1-8747-A5D7-BDAA58BDB203}"/>
                  </a:ext>
                </a:extLst>
              </p:cNvPr>
              <p:cNvSpPr/>
              <p:nvPr/>
            </p:nvSpPr>
            <p:spPr bwMode="auto">
              <a:xfrm>
                <a:off x="1451391" y="301672"/>
                <a:ext cx="496529" cy="83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A1A5853-45DD-DCA9-BCBC-BF1CA1AB9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3" t="29782" r="26848" b="21989"/>
            <a:stretch>
              <a:fillRect/>
            </a:stretch>
          </p:blipFill>
          <p:spPr bwMode="auto">
            <a:xfrm>
              <a:off x="1038226" y="504825"/>
              <a:ext cx="115363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2073F07B-89FE-CBC2-1FC3-2ACF3835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19" y="378822"/>
            <a:ext cx="2002240" cy="20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B941B80-492E-35A1-E68E-B5FF585E817F}"/>
              </a:ext>
            </a:extLst>
          </p:cNvPr>
          <p:cNvGrpSpPr/>
          <p:nvPr/>
        </p:nvGrpSpPr>
        <p:grpSpPr>
          <a:xfrm>
            <a:off x="4743176" y="4630185"/>
            <a:ext cx="4296322" cy="1624148"/>
            <a:chOff x="4572000" y="4834493"/>
            <a:chExt cx="4421446" cy="162832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DC537DF-1033-487B-3770-DD4857D343A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F31F071-59F7-B3F4-E557-AB6E3117057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0D8C24B2-AEBF-6AE2-72E8-17A9837221D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8637830-41F5-551B-6CFF-8A2991D381C8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02C8439A-F15E-77F6-1232-B1B00E279993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B1434484-B9DB-7174-6FDE-5E01C1AC91A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EFEBE77-CE89-561A-9739-CF0A0753047A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98893050-71E8-D606-8C39-8E8C97538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2780" y="790430"/>
            <a:ext cx="3049108" cy="2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6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696</TotalTime>
  <Words>72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20</cp:revision>
  <dcterms:created xsi:type="dcterms:W3CDTF">2023-01-27T06:17:12Z</dcterms:created>
  <dcterms:modified xsi:type="dcterms:W3CDTF">2025-01-08T07:37:11Z</dcterms:modified>
</cp:coreProperties>
</file>