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43571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:P3615</a:t>
            </a:r>
          </a:p>
          <a:p>
            <a:pPr algn="l"/>
            <a:r>
              <a:rPr lang="ja-JP" altLang="en-US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ミニ色鉛筆</a:t>
            </a:r>
            <a:r>
              <a:rPr lang="en-US" altLang="ja-JP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本セット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:\60(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\66)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41295"/>
              </p:ext>
            </p:extLst>
          </p:nvPr>
        </p:nvGraphicFramePr>
        <p:xfrm>
          <a:off x="4817824" y="3011236"/>
          <a:ext cx="4122148" cy="1547140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691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本体：</a:t>
                      </a:r>
                      <a:r>
                        <a:rPr kumimoji="1" lang="el-GR" altLang="ja-JP" sz="900" dirty="0">
                          <a:solidFill>
                            <a:schemeClr val="tx1"/>
                          </a:solidFill>
                        </a:rPr>
                        <a:t>Φ8×90㎜</a:t>
                      </a:r>
                      <a:r>
                        <a:rPr kumimoji="1" lang="ja-JP" altLang="el-GR" sz="9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箱入：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90×45×8㎜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17g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クラフト紙・木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900" b="1" dirty="0">
                          <a:solidFill>
                            <a:schemeClr val="tx1"/>
                          </a:solidFill>
                        </a:rPr>
                        <a:t>色鉛筆：黒、青、赤、緑、黄、茶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26071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色鉛筆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本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730738" y="2713405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2A01EC-8A91-34C2-8B94-1B40DF0E43F3}"/>
              </a:ext>
            </a:extLst>
          </p:cNvPr>
          <p:cNvSpPr txBox="1"/>
          <p:nvPr/>
        </p:nvSpPr>
        <p:spPr>
          <a:xfrm>
            <a:off x="278675" y="1593668"/>
            <a:ext cx="2611612" cy="434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子どもが喜ぶカラフルなミニ色鉛筆のセット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親子向けイベント等での配布に適した商品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B8E3600-2999-3AB6-5C65-7DF8801DCA8F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chemeClr val="bg1">
                  <a:lumMod val="6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B54189F-25D4-7131-6BC9-8B199DE24E9B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chemeClr val="bg1">
                  <a:lumMod val="6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048405-2F23-9A66-21FE-9414E1A2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7" y="2137387"/>
            <a:ext cx="1554117" cy="26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5FB22C1-F3DD-2729-A5BE-DCD9B59E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40" y="2364204"/>
            <a:ext cx="2209366" cy="220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53BA545-B91E-C9C7-47CD-DA69092250A6}"/>
              </a:ext>
            </a:extLst>
          </p:cNvPr>
          <p:cNvGrpSpPr>
            <a:grpSpLocks/>
          </p:cNvGrpSpPr>
          <p:nvPr/>
        </p:nvGrpSpPr>
        <p:grpSpPr bwMode="auto">
          <a:xfrm>
            <a:off x="752144" y="4955288"/>
            <a:ext cx="3307310" cy="1546875"/>
            <a:chOff x="0" y="57155"/>
            <a:chExt cx="3762377" cy="1933566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D53F239A-BCD4-4A98-AE60-A8B35BE6D4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7155"/>
              <a:ext cx="3762377" cy="1933566"/>
              <a:chOff x="0" y="23599"/>
              <a:chExt cx="3437503" cy="798349"/>
            </a:xfrm>
          </p:grpSpPr>
          <p:sp>
            <p:nvSpPr>
              <p:cNvPr id="16" name="テキスト ボックス 34">
                <a:extLst>
                  <a:ext uri="{FF2B5EF4-FFF2-40B4-BE49-F238E27FC236}">
                    <a16:creationId xmlns:a16="http://schemas.microsoft.com/office/drawing/2014/main" id="{D4688BD9-9CA8-A2FA-9767-FBA59086A425}"/>
                  </a:ext>
                </a:extLst>
              </p:cNvPr>
              <p:cNvSpPr txBox="1"/>
              <p:nvPr/>
            </p:nvSpPr>
            <p:spPr>
              <a:xfrm>
                <a:off x="0" y="23599"/>
                <a:ext cx="1053007" cy="1219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■</a:t>
                </a:r>
                <a:r>
                  <a:rPr kumimoji="1" lang="ja-JP" altLang="en-US" sz="100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名入れ範囲</a:t>
                </a:r>
              </a:p>
            </p:txBody>
          </p: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ACCEF184-4633-48E4-3143-2F698B20DE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862" y="157394"/>
                <a:ext cx="2482641" cy="664554"/>
                <a:chOff x="954851" y="157394"/>
                <a:chExt cx="2493743" cy="664554"/>
              </a:xfrm>
            </p:grpSpPr>
            <p:sp>
              <p:nvSpPr>
                <p:cNvPr id="20" name="四角形: 角を丸くする 19">
                  <a:extLst>
                    <a:ext uri="{FF2B5EF4-FFF2-40B4-BE49-F238E27FC236}">
                      <a16:creationId xmlns:a16="http://schemas.microsoft.com/office/drawing/2014/main" id="{1517B0FC-9C84-7B77-2794-F6D050AF4A93}"/>
                    </a:ext>
                  </a:extLst>
                </p:cNvPr>
                <p:cNvSpPr/>
                <p:nvPr/>
              </p:nvSpPr>
              <p:spPr>
                <a:xfrm>
                  <a:off x="954851" y="157394"/>
                  <a:ext cx="2493743" cy="664554"/>
                </a:xfrm>
                <a:prstGeom prst="roundRect">
                  <a:avLst>
                    <a:gd name="adj" fmla="val 337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テキスト ボックス 8">
                  <a:extLst>
                    <a:ext uri="{FF2B5EF4-FFF2-40B4-BE49-F238E27FC236}">
                      <a16:creationId xmlns:a16="http://schemas.microsoft.com/office/drawing/2014/main" id="{43B565AC-C228-9805-E0DB-5F5045FB4597}"/>
                    </a:ext>
                  </a:extLst>
                </p:cNvPr>
                <p:cNvSpPr txBox="1"/>
                <p:nvPr/>
              </p:nvSpPr>
              <p:spPr>
                <a:xfrm>
                  <a:off x="1894800" y="384742"/>
                  <a:ext cx="1477063" cy="157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sz="1050" b="1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W30×H40mm</a:t>
                  </a:r>
                  <a:endParaRPr kumimoji="1" lang="ja-JP" altLang="en-US" sz="1050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6B047450-149F-1F95-9FF1-93D37384574B}"/>
                  </a:ext>
                </a:extLst>
              </p:cNvPr>
              <p:cNvSpPr/>
              <p:nvPr/>
            </p:nvSpPr>
            <p:spPr bwMode="auto">
              <a:xfrm>
                <a:off x="1451390" y="301672"/>
                <a:ext cx="496528" cy="830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565636C-6991-D2DF-D731-A2AAB24562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65" t="25865" r="33952" b="15953"/>
            <a:stretch>
              <a:fillRect/>
            </a:stretch>
          </p:blipFill>
          <p:spPr bwMode="auto">
            <a:xfrm>
              <a:off x="1152525" y="409573"/>
              <a:ext cx="811351" cy="14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C330E79-87A7-D6A3-7CE1-C27E85B297B9}"/>
              </a:ext>
            </a:extLst>
          </p:cNvPr>
          <p:cNvGrpSpPr/>
          <p:nvPr/>
        </p:nvGrpSpPr>
        <p:grpSpPr>
          <a:xfrm>
            <a:off x="5161128" y="772029"/>
            <a:ext cx="3581663" cy="1643277"/>
            <a:chOff x="5013574" y="759011"/>
            <a:chExt cx="3581663" cy="1643277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2E1BDD10-D9C0-6AD0-53F3-56D3CD1F2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60" y="759011"/>
              <a:ext cx="1643277" cy="164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FB07F92D-472F-7CA7-56E5-342E4AF52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574" y="759011"/>
              <a:ext cx="1643277" cy="164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8EC8AAF-D2C7-82A0-06AA-3B3BA14346FD}"/>
              </a:ext>
            </a:extLst>
          </p:cNvPr>
          <p:cNvGrpSpPr/>
          <p:nvPr/>
        </p:nvGrpSpPr>
        <p:grpSpPr>
          <a:xfrm>
            <a:off x="4717537" y="4630733"/>
            <a:ext cx="4370937" cy="1729573"/>
            <a:chOff x="4572000" y="4834493"/>
            <a:chExt cx="4421446" cy="1628321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78C4285-9CA2-F076-E7CE-49AD7639FAB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03D29559-3D7C-D3E7-FF26-AD037DDE37C8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576ACCB4-5DD5-F8AC-74B2-301D49660FCE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9670D87F-E55D-2D89-F820-F1C9A278CE04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2D756783-0D03-BFB4-202B-B6DA41357C1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28ACE5E-2E20-F5CB-0F3C-0856437FF176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D263769-23D4-7CF7-CCF8-E6A1DB144282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262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520</TotalTime>
  <Words>84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26</cp:revision>
  <dcterms:created xsi:type="dcterms:W3CDTF">2023-01-27T06:17:12Z</dcterms:created>
  <dcterms:modified xsi:type="dcterms:W3CDTF">2025-01-07T06:38:16Z</dcterms:modified>
</cp:coreProperties>
</file>