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E6CAFF-2B7F-7C24-E918-1B7A049C4EA1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70C4EE-5223-97EA-26A0-FECC769ECFD2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94110"/>
            <a:ext cx="4344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:L3631</a:t>
            </a:r>
          </a:p>
          <a:p>
            <a:pPr algn="l"/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LED</a:t>
            </a:r>
            <a:r>
              <a:rPr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マグネットクリップライト</a:t>
            </a:r>
            <a:endParaRPr lang="en-US" altLang="ja-JP" sz="16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:\850(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\935)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85848"/>
              </p:ext>
            </p:extLst>
          </p:nvPr>
        </p:nvGraphicFramePr>
        <p:xfrm>
          <a:off x="4846195" y="2908005"/>
          <a:ext cx="4122148" cy="1533618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800" dirty="0">
                          <a:solidFill>
                            <a:schemeClr val="tx1"/>
                          </a:solidFill>
                        </a:rPr>
                        <a:t>（展開時）</a:t>
                      </a:r>
                      <a:r>
                        <a:rPr kumimoji="1" lang="en-US" altLang="zh-TW" sz="800" dirty="0">
                          <a:solidFill>
                            <a:schemeClr val="tx1"/>
                          </a:solidFill>
                        </a:rPr>
                        <a:t>165×35×13㎜</a:t>
                      </a:r>
                      <a:r>
                        <a:rPr kumimoji="1" lang="zh-TW" altLang="en-US" sz="800" dirty="0">
                          <a:solidFill>
                            <a:schemeClr val="tx1"/>
                          </a:solidFill>
                        </a:rPr>
                        <a:t>、（収納時）</a:t>
                      </a:r>
                      <a:r>
                        <a:rPr kumimoji="1" lang="en-US" altLang="zh-TW" sz="800" dirty="0">
                          <a:solidFill>
                            <a:schemeClr val="tx1"/>
                          </a:solidFill>
                        </a:rPr>
                        <a:t>80×35×18㎜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38g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シリコン、マグネット、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PP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カラー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レッド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94403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化粧箱入り、取扱説明書、充電ケーブル付属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160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759109" y="2662426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3228769" cy="434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服やバッグに簡単に取り付け可能なクリップ式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LED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ライト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ランニングや自転車、キャンプ等、夜間でも安心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698AC9-B5F0-414E-2EE8-1823BE1D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0" y="2132517"/>
            <a:ext cx="2044367" cy="217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A23DA90-F749-5A51-D250-57940DA68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05" y="4180067"/>
            <a:ext cx="1894565" cy="111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15F8BCC-E805-C5EA-1BCB-FA54E958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27" y="2713102"/>
            <a:ext cx="1559711" cy="155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40D73E6-97DE-B6EE-9047-589DB3984145}"/>
              </a:ext>
            </a:extLst>
          </p:cNvPr>
          <p:cNvGrpSpPr>
            <a:grpSpLocks/>
          </p:cNvGrpSpPr>
          <p:nvPr/>
        </p:nvGrpSpPr>
        <p:grpSpPr bwMode="auto">
          <a:xfrm>
            <a:off x="691177" y="5317266"/>
            <a:ext cx="3182578" cy="1255933"/>
            <a:chOff x="-142500" y="431796"/>
            <a:chExt cx="3100012" cy="1258061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A641376E-DD10-722F-D0F7-9482FC6AA1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2500" y="431796"/>
              <a:ext cx="3100012" cy="1258061"/>
              <a:chOff x="-141230" y="164360"/>
              <a:chExt cx="3072386" cy="478871"/>
            </a:xfrm>
          </p:grpSpPr>
          <p:sp>
            <p:nvSpPr>
              <p:cNvPr id="25" name="テキスト ボックス 34">
                <a:extLst>
                  <a:ext uri="{FF2B5EF4-FFF2-40B4-BE49-F238E27FC236}">
                    <a16:creationId xmlns:a16="http://schemas.microsoft.com/office/drawing/2014/main" id="{6E289E1E-B986-043F-384A-114DC1D8A470}"/>
                  </a:ext>
                </a:extLst>
              </p:cNvPr>
              <p:cNvSpPr txBox="1"/>
              <p:nvPr/>
            </p:nvSpPr>
            <p:spPr>
              <a:xfrm>
                <a:off x="-141230" y="164360"/>
                <a:ext cx="1028973" cy="1413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■</a:t>
                </a:r>
                <a:r>
                  <a:rPr kumimoji="1" lang="ja-JP" altLang="en-US" sz="1000" b="1" u="sng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名入れ範囲</a:t>
                </a:r>
              </a:p>
            </p:txBody>
          </p:sp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A76A2932-D29A-045E-CCFA-3DABAC24FB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1290" y="206882"/>
                <a:ext cx="2109866" cy="436349"/>
                <a:chOff x="821287" y="206882"/>
                <a:chExt cx="2119301" cy="436349"/>
              </a:xfrm>
            </p:grpSpPr>
            <p:sp>
              <p:nvSpPr>
                <p:cNvPr id="30" name="四角形: 角を丸くする 29">
                  <a:extLst>
                    <a:ext uri="{FF2B5EF4-FFF2-40B4-BE49-F238E27FC236}">
                      <a16:creationId xmlns:a16="http://schemas.microsoft.com/office/drawing/2014/main" id="{5FF9BA15-3C34-C12B-D75E-78D7FF4D05DD}"/>
                    </a:ext>
                  </a:extLst>
                </p:cNvPr>
                <p:cNvSpPr/>
                <p:nvPr/>
              </p:nvSpPr>
              <p:spPr>
                <a:xfrm>
                  <a:off x="821287" y="206882"/>
                  <a:ext cx="2119301" cy="436349"/>
                </a:xfrm>
                <a:prstGeom prst="roundRect">
                  <a:avLst>
                    <a:gd name="adj" fmla="val 3372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テキスト ボックス 8">
                  <a:extLst>
                    <a:ext uri="{FF2B5EF4-FFF2-40B4-BE49-F238E27FC236}">
                      <a16:creationId xmlns:a16="http://schemas.microsoft.com/office/drawing/2014/main" id="{B48F24D6-F2C0-415C-479E-8F71EB75B005}"/>
                    </a:ext>
                  </a:extLst>
                </p:cNvPr>
                <p:cNvSpPr txBox="1"/>
                <p:nvPr/>
              </p:nvSpPr>
              <p:spPr>
                <a:xfrm>
                  <a:off x="1755296" y="373602"/>
                  <a:ext cx="1185292" cy="1595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ja-JP" sz="1050" b="1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W15×H30mm</a:t>
                  </a:r>
                  <a:endParaRPr kumimoji="1" lang="ja-JP" altLang="en-US" sz="1050" b="1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33F622DE-8408-449E-68BF-6892B8B882DF}"/>
                  </a:ext>
                </a:extLst>
              </p:cNvPr>
              <p:cNvSpPr/>
              <p:nvPr/>
            </p:nvSpPr>
            <p:spPr bwMode="auto">
              <a:xfrm>
                <a:off x="1453778" y="300926"/>
                <a:ext cx="490886" cy="833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6E995E40-A510-577C-7967-F0E5E36E8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25" t="25752" r="36121" b="19064"/>
            <a:stretch>
              <a:fillRect/>
            </a:stretch>
          </p:blipFill>
          <p:spPr bwMode="auto">
            <a:xfrm>
              <a:off x="1066800" y="577673"/>
              <a:ext cx="509628" cy="105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図 32">
            <a:extLst>
              <a:ext uri="{FF2B5EF4-FFF2-40B4-BE49-F238E27FC236}">
                <a16:creationId xmlns:a16="http://schemas.microsoft.com/office/drawing/2014/main" id="{5BC9193F-5C32-6873-E97D-C7160BCC2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05" y="775323"/>
            <a:ext cx="1409828" cy="140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6C3DA3C7-3CEC-74B3-39B4-C32457F7F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93" y="776978"/>
            <a:ext cx="1418121" cy="141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86BEEDC8-31F9-F934-FE01-7DABD67C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90" y="1137344"/>
            <a:ext cx="1501053" cy="9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2C2EAEB-DE7A-6288-1C44-504D651EA6EA}"/>
              </a:ext>
            </a:extLst>
          </p:cNvPr>
          <p:cNvGrpSpPr/>
          <p:nvPr/>
        </p:nvGrpSpPr>
        <p:grpSpPr>
          <a:xfrm>
            <a:off x="4747834" y="4679891"/>
            <a:ext cx="4287006" cy="1638367"/>
            <a:chOff x="4646217" y="4649591"/>
            <a:chExt cx="4287006" cy="1638367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E1FDEDB9-6C5D-DBAC-992B-FAE16C5234E0}"/>
                </a:ext>
              </a:extLst>
            </p:cNvPr>
            <p:cNvGrpSpPr/>
            <p:nvPr/>
          </p:nvGrpSpPr>
          <p:grpSpPr>
            <a:xfrm>
              <a:off x="4646217" y="4649591"/>
              <a:ext cx="4287006" cy="1382301"/>
              <a:chOff x="4572000" y="4834493"/>
              <a:chExt cx="4421446" cy="1382301"/>
            </a:xfrm>
          </p:grpSpPr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E94CAA64-CFD4-C87B-76A9-2080AEC6E5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420043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A4EABB1F-A4A8-7A36-2550-B88E8AA26B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682858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86F1EAAE-3F0D-60B6-C493-2C0F0FBDD4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946630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B2005DDA-9827-F85E-FBEC-45AE10172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6216794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3435B04B-7F5F-6B31-DEE6-9C844EC2AB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160900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テキスト ボックス 19">
                <a:extLst>
                  <a:ext uri="{FF2B5EF4-FFF2-40B4-BE49-F238E27FC236}">
                    <a16:creationId xmlns:a16="http://schemas.microsoft.com/office/drawing/2014/main" id="{E470B34F-FFD6-8ECB-E617-05F8400A6002}"/>
                  </a:ext>
                </a:extLst>
              </p:cNvPr>
              <p:cNvSpPr txBox="1"/>
              <p:nvPr/>
            </p:nvSpPr>
            <p:spPr>
              <a:xfrm>
                <a:off x="4572000" y="4834493"/>
                <a:ext cx="82586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1100" dirty="0"/>
                  <a:t>memo</a:t>
                </a:r>
                <a:endParaRPr kumimoji="1" lang="ja-JP" altLang="en-US" sz="1100" dirty="0"/>
              </a:p>
            </p:txBody>
          </p:sp>
        </p:grp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BA01FA9E-2930-84B1-4A54-046297E75276}"/>
                </a:ext>
              </a:extLst>
            </p:cNvPr>
            <p:cNvCxnSpPr>
              <a:cxnSpLocks/>
            </p:cNvCxnSpPr>
            <p:nvPr/>
          </p:nvCxnSpPr>
          <p:spPr>
            <a:xfrm>
              <a:off x="4744578" y="6287958"/>
              <a:ext cx="418864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951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656</TotalTime>
  <Words>82</Words>
  <Application>Microsoft Office PowerPoint</Application>
  <PresentationFormat>画面に合わせる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22</cp:revision>
  <dcterms:created xsi:type="dcterms:W3CDTF">2023-01-27T06:17:12Z</dcterms:created>
  <dcterms:modified xsi:type="dcterms:W3CDTF">2025-01-08T08:14:09Z</dcterms:modified>
</cp:coreProperties>
</file>