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E6CAFF-2B7F-7C24-E918-1B7A049C4EA1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70C4EE-5223-97EA-26A0-FECC769ECFD2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4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:L3630</a:t>
            </a:r>
          </a:p>
          <a:p>
            <a:pPr algn="l"/>
            <a:r>
              <a:rPr lang="ja-JP" altLang="en-US" sz="20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エマージェンシーラジオライト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:\5,000(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\5,500)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732733"/>
              </p:ext>
            </p:extLst>
          </p:nvPr>
        </p:nvGraphicFramePr>
        <p:xfrm>
          <a:off x="4796227" y="2924382"/>
          <a:ext cx="4122148" cy="1533618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157×50×34㎜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162g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ABS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ブラック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化粧箱入り、取扱説明書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709141" y="2678803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3187091" cy="793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災害時にモバイルバッテリーとしても役立つ、ラジオライト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ラジオ・ライト・サイレンと多機能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充電可能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電源が無くても充電できる手回し充電搭載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1F32998-5815-9C20-4D99-835FBB884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80" y="2083054"/>
            <a:ext cx="1282158" cy="128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4B3FF53-EEA7-2C2E-7185-2F893F33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7281" r="8073" b="14444"/>
          <a:stretch>
            <a:fillRect/>
          </a:stretch>
        </p:blipFill>
        <p:spPr bwMode="auto">
          <a:xfrm>
            <a:off x="3031580" y="3492521"/>
            <a:ext cx="1313636" cy="124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FAFB85A-55AD-06C4-6B6F-FF4434A93C48}"/>
              </a:ext>
            </a:extLst>
          </p:cNvPr>
          <p:cNvGrpSpPr>
            <a:grpSpLocks/>
          </p:cNvGrpSpPr>
          <p:nvPr/>
        </p:nvGrpSpPr>
        <p:grpSpPr bwMode="auto">
          <a:xfrm>
            <a:off x="526052" y="4898390"/>
            <a:ext cx="3697603" cy="1544139"/>
            <a:chOff x="-46671" y="113174"/>
            <a:chExt cx="3484176" cy="708774"/>
          </a:xfrm>
        </p:grpSpPr>
        <p:sp>
          <p:nvSpPr>
            <p:cNvPr id="11" name="テキスト ボックス 34">
              <a:extLst>
                <a:ext uri="{FF2B5EF4-FFF2-40B4-BE49-F238E27FC236}">
                  <a16:creationId xmlns:a16="http://schemas.microsoft.com/office/drawing/2014/main" id="{DADEF115-FC2A-CEC8-5524-92C0CB0480DE}"/>
                </a:ext>
              </a:extLst>
            </p:cNvPr>
            <p:cNvSpPr txBox="1"/>
            <p:nvPr/>
          </p:nvSpPr>
          <p:spPr>
            <a:xfrm>
              <a:off x="-46671" y="113174"/>
              <a:ext cx="1005224" cy="1399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000">
                  <a:latin typeface="Meiryo UI" panose="020B0604030504040204" pitchFamily="50" charset="-128"/>
                  <a:ea typeface="Meiryo UI" panose="020B0604030504040204" pitchFamily="50" charset="-128"/>
                </a:rPr>
                <a:t>■</a:t>
              </a:r>
              <a:r>
                <a:rPr kumimoji="1" lang="ja-JP" altLang="en-US" sz="1000" b="1" u="sng">
                  <a:latin typeface="Meiryo UI" panose="020B0604030504040204" pitchFamily="50" charset="-128"/>
                  <a:ea typeface="Meiryo UI" panose="020B0604030504040204" pitchFamily="50" charset="-128"/>
                </a:rPr>
                <a:t>名入れ範囲</a:t>
              </a:r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C5BC91F-6C23-3E05-4CA1-A21C147253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1372" y="157394"/>
              <a:ext cx="2486133" cy="664554"/>
              <a:chOff x="951357" y="157394"/>
              <a:chExt cx="2497250" cy="664554"/>
            </a:xfrm>
          </p:grpSpPr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07EC26CC-DF65-B278-FF5E-8DC97C5D0ABE}"/>
                  </a:ext>
                </a:extLst>
              </p:cNvPr>
              <p:cNvSpPr/>
              <p:nvPr/>
            </p:nvSpPr>
            <p:spPr>
              <a:xfrm>
                <a:off x="951357" y="157394"/>
                <a:ext cx="2497250" cy="664554"/>
              </a:xfrm>
              <a:prstGeom prst="roundRect">
                <a:avLst>
                  <a:gd name="adj" fmla="val 3372"/>
                </a:avLst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8">
                <a:extLst>
                  <a:ext uri="{FF2B5EF4-FFF2-40B4-BE49-F238E27FC236}">
                    <a16:creationId xmlns:a16="http://schemas.microsoft.com/office/drawing/2014/main" id="{DB596D20-A7C1-3E2B-2802-DF4ED7E70152}"/>
                  </a:ext>
                </a:extLst>
              </p:cNvPr>
              <p:cNvSpPr txBox="1"/>
              <p:nvPr/>
            </p:nvSpPr>
            <p:spPr>
              <a:xfrm>
                <a:off x="1825912" y="428961"/>
                <a:ext cx="1478516" cy="15739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b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W15×H15mm</a:t>
                </a:r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8535B5B6-B8B7-5CD9-7259-60CB5E0BDFEF}"/>
                </a:ext>
              </a:extLst>
            </p:cNvPr>
            <p:cNvSpPr/>
            <p:nvPr/>
          </p:nvSpPr>
          <p:spPr bwMode="auto">
            <a:xfrm>
              <a:off x="1453984" y="301672"/>
              <a:ext cx="493637" cy="830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605DA11F-8D36-0684-CB59-CEFC20ECE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3271" r="34953" b="11368"/>
          <a:stretch>
            <a:fillRect/>
          </a:stretch>
        </p:blipFill>
        <p:spPr bwMode="auto">
          <a:xfrm>
            <a:off x="1780494" y="5084869"/>
            <a:ext cx="571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11B08F0-FF42-C3C3-EE43-18069D92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782828"/>
            <a:ext cx="1408208" cy="14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0F55810-D863-69C2-E04E-8CF59D76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83" y="782828"/>
            <a:ext cx="1408208" cy="14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7A199CD-B4B3-D3C7-E0D0-B6A6CCBDE1D1}"/>
              </a:ext>
            </a:extLst>
          </p:cNvPr>
          <p:cNvGrpSpPr/>
          <p:nvPr/>
        </p:nvGrpSpPr>
        <p:grpSpPr>
          <a:xfrm>
            <a:off x="4665405" y="4656351"/>
            <a:ext cx="4287006" cy="1638367"/>
            <a:chOff x="4646217" y="4649591"/>
            <a:chExt cx="4287006" cy="1638367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475F82F4-267C-3DA2-531E-49056C32161C}"/>
                </a:ext>
              </a:extLst>
            </p:cNvPr>
            <p:cNvGrpSpPr/>
            <p:nvPr/>
          </p:nvGrpSpPr>
          <p:grpSpPr>
            <a:xfrm>
              <a:off x="4646217" y="4649591"/>
              <a:ext cx="4287006" cy="1382301"/>
              <a:chOff x="4572000" y="4834493"/>
              <a:chExt cx="4421446" cy="1382301"/>
            </a:xfrm>
          </p:grpSpPr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6FF6C298-D6F6-91F7-ECDA-7BADBDD740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420043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4C7E184A-AD1B-2BC3-5C80-0C3EA9E4C0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682858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92530C02-7E77-6D5F-DD2C-7BCDCD654A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946630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2081A625-B4AD-12B9-ECB5-C8E20C0107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6216794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46F0F81F-2B9D-81E0-4DCF-C9A69A44BD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160900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19">
                <a:extLst>
                  <a:ext uri="{FF2B5EF4-FFF2-40B4-BE49-F238E27FC236}">
                    <a16:creationId xmlns:a16="http://schemas.microsoft.com/office/drawing/2014/main" id="{B92A65C3-8AF9-9D2F-2FC1-60A8C38D9303}"/>
                  </a:ext>
                </a:extLst>
              </p:cNvPr>
              <p:cNvSpPr txBox="1"/>
              <p:nvPr/>
            </p:nvSpPr>
            <p:spPr>
              <a:xfrm>
                <a:off x="4572000" y="4834493"/>
                <a:ext cx="8258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100" dirty="0"/>
                  <a:t>memo</a:t>
                </a:r>
                <a:endParaRPr kumimoji="1" lang="ja-JP" altLang="en-US" sz="1100" dirty="0"/>
              </a:p>
            </p:txBody>
          </p:sp>
        </p:grp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96338A3-76FD-A4EE-DA20-7A797A065612}"/>
                </a:ext>
              </a:extLst>
            </p:cNvPr>
            <p:cNvCxnSpPr>
              <a:cxnSpLocks/>
            </p:cNvCxnSpPr>
            <p:nvPr/>
          </p:nvCxnSpPr>
          <p:spPr>
            <a:xfrm>
              <a:off x="4744578" y="6287958"/>
              <a:ext cx="41886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D517068C-0C1A-2423-BBA7-7DF2D03C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4" y="2619586"/>
            <a:ext cx="2494594" cy="190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C8469253-FFB8-EED9-A7D0-9E350E3E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814009"/>
            <a:ext cx="1408208" cy="14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37E2658-0868-FB9C-59E0-7FA6C4FDEAD3}"/>
              </a:ext>
            </a:extLst>
          </p:cNvPr>
          <p:cNvSpPr txBox="1"/>
          <p:nvPr/>
        </p:nvSpPr>
        <p:spPr>
          <a:xfrm>
            <a:off x="4571999" y="2285637"/>
            <a:ext cx="1324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停電でも安心の手回し充電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273A7AC-7539-74C3-042C-FA189AB3F1B3}"/>
              </a:ext>
            </a:extLst>
          </p:cNvPr>
          <p:cNvSpPr txBox="1"/>
          <p:nvPr/>
        </p:nvSpPr>
        <p:spPr>
          <a:xfrm>
            <a:off x="6347180" y="2285637"/>
            <a:ext cx="22958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しっかり照らしてくれるライトは２パターンの発光モード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C95240D0-8E3E-1C24-5078-EBEEC006BB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67" y="772188"/>
            <a:ext cx="1408208" cy="140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5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657</TotalTime>
  <Words>87</Words>
  <Application>Microsoft Office PowerPoint</Application>
  <PresentationFormat>画面に合わせる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20</cp:revision>
  <dcterms:created xsi:type="dcterms:W3CDTF">2023-01-27T06:17:12Z</dcterms:created>
  <dcterms:modified xsi:type="dcterms:W3CDTF">2025-01-08T08:01:12Z</dcterms:modified>
</cp:coreProperties>
</file>