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:E3623</a:t>
            </a:r>
          </a:p>
          <a:p>
            <a:pPr algn="l"/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RPET</a:t>
            </a:r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:\135(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\149)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13575"/>
              </p:ext>
            </p:extLst>
          </p:nvPr>
        </p:nvGraphicFramePr>
        <p:xfrm>
          <a:off x="4714471" y="2998046"/>
          <a:ext cx="4122148" cy="1388172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 （持ち手なし）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200×285×110㎜</a:t>
                      </a:r>
                    </a:p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（持ち手あり）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200×440×110㎜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21g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RPET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不織布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モカ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33234" y="269053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63500" y="1551238"/>
            <a:ext cx="3252814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ペットボトルを原材料とした、環境に配慮したエコバッグ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スタイリッシュでおしゃれなデザインです。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388A26-6EB4-0596-5DE2-426C3086F327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BF4144-B127-512D-F8FB-3F7B69F6B9EB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4E4FEF-5D66-ACCA-A8F0-F2CD86F6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1" y="2081651"/>
            <a:ext cx="1549334" cy="2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F8D0FB-77DD-E4CF-7EB5-F2995F84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09" y="3003181"/>
            <a:ext cx="1809078" cy="18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EE9A95D-9AA1-D370-BEB0-4E24389202CE}"/>
              </a:ext>
            </a:extLst>
          </p:cNvPr>
          <p:cNvGrpSpPr>
            <a:grpSpLocks/>
          </p:cNvGrpSpPr>
          <p:nvPr/>
        </p:nvGrpSpPr>
        <p:grpSpPr bwMode="auto">
          <a:xfrm>
            <a:off x="649169" y="5089490"/>
            <a:ext cx="3585947" cy="1396030"/>
            <a:chOff x="-53852" y="108392"/>
            <a:chExt cx="3491357" cy="713556"/>
          </a:xfrm>
        </p:grpSpPr>
        <p:sp>
          <p:nvSpPr>
            <p:cNvPr id="11" name="テキスト ボックス 34">
              <a:extLst>
                <a:ext uri="{FF2B5EF4-FFF2-40B4-BE49-F238E27FC236}">
                  <a16:creationId xmlns:a16="http://schemas.microsoft.com/office/drawing/2014/main" id="{5A800445-169A-91BD-92D1-9225FC5F8E6C}"/>
                </a:ext>
              </a:extLst>
            </p:cNvPr>
            <p:cNvSpPr txBox="1"/>
            <p:nvPr/>
          </p:nvSpPr>
          <p:spPr>
            <a:xfrm>
              <a:off x="-53852" y="108392"/>
              <a:ext cx="1005224" cy="1399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■</a:t>
              </a:r>
              <a:r>
                <a:rPr kumimoji="1" lang="ja-JP" altLang="en-US" sz="10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名入れ範囲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12F2437-C46E-6C1F-E5E5-518D2EB67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372" y="157394"/>
              <a:ext cx="2486133" cy="664554"/>
              <a:chOff x="951357" y="157394"/>
              <a:chExt cx="2497250" cy="664554"/>
            </a:xfrm>
          </p:grpSpPr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796CF6C7-0AF5-382D-7873-6F8B533C7B80}"/>
                  </a:ext>
                </a:extLst>
              </p:cNvPr>
              <p:cNvSpPr/>
              <p:nvPr/>
            </p:nvSpPr>
            <p:spPr>
              <a:xfrm>
                <a:off x="951357" y="157394"/>
                <a:ext cx="2497250" cy="664554"/>
              </a:xfrm>
              <a:prstGeom prst="roundRect">
                <a:avLst>
                  <a:gd name="adj" fmla="val 3372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id="{2B8CF043-716A-6022-AA01-A47921533912}"/>
                  </a:ext>
                </a:extLst>
              </p:cNvPr>
              <p:cNvSpPr txBox="1"/>
              <p:nvPr/>
            </p:nvSpPr>
            <p:spPr>
              <a:xfrm>
                <a:off x="1881794" y="410974"/>
                <a:ext cx="1478516" cy="1573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05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W150×H150mm</a:t>
                </a:r>
                <a:endPara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3E3E050-08D2-D992-C650-4D7244430D28}"/>
                </a:ext>
              </a:extLst>
            </p:cNvPr>
            <p:cNvSpPr/>
            <p:nvPr/>
          </p:nvSpPr>
          <p:spPr bwMode="auto">
            <a:xfrm>
              <a:off x="1453984" y="301672"/>
              <a:ext cx="493637" cy="83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C7EB7630-570D-EE15-10FB-A9EF98E63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7" t="23430" r="30281" b="12567"/>
          <a:stretch>
            <a:fillRect/>
          </a:stretch>
        </p:blipFill>
        <p:spPr bwMode="auto">
          <a:xfrm>
            <a:off x="1852979" y="5257191"/>
            <a:ext cx="689754" cy="122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D3B9352-E0AA-4CE9-4CD8-74AA3FFE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19" y="722605"/>
            <a:ext cx="1649001" cy="16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27A781A-79DD-D4ED-951A-764BE93C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79" y="715491"/>
            <a:ext cx="1099334" cy="16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B67D6EE-95D2-CA7E-0609-6A4BBDFC9CDE}"/>
              </a:ext>
            </a:extLst>
          </p:cNvPr>
          <p:cNvGrpSpPr/>
          <p:nvPr/>
        </p:nvGrpSpPr>
        <p:grpSpPr>
          <a:xfrm>
            <a:off x="4613025" y="4701968"/>
            <a:ext cx="4421446" cy="1628321"/>
            <a:chOff x="4572000" y="4834493"/>
            <a:chExt cx="4421446" cy="162832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C1295A2-CB5E-3A50-63E9-FD82B020E43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7956EC6-0947-525E-5362-6251A209C99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6D0F68F-EABE-E4A1-B7A7-7387D9AE074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981EEF4-C18F-4473-6CA3-BE0D0309B95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0525731-316D-8723-C2C9-FFAA5BA4032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794D209-79E8-2C1F-8531-1EF20825EEF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19">
              <a:extLst>
                <a:ext uri="{FF2B5EF4-FFF2-40B4-BE49-F238E27FC236}">
                  <a16:creationId xmlns:a16="http://schemas.microsoft.com/office/drawing/2014/main" id="{C859E947-2CB5-AE8C-44C9-BBE8D58F180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2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546</TotalTime>
  <Words>67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25</cp:revision>
  <dcterms:created xsi:type="dcterms:W3CDTF">2023-01-27T06:17:12Z</dcterms:created>
  <dcterms:modified xsi:type="dcterms:W3CDTF">2025-01-06T03:00:35Z</dcterms:modified>
</cp:coreProperties>
</file>