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:E362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en-US" altLang="ja-JP" sz="1600" b="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RPET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マチ広バッグ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:\120(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\132)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997654"/>
              </p:ext>
            </p:extLst>
          </p:nvPr>
        </p:nvGraphicFramePr>
        <p:xfrm>
          <a:off x="4673446" y="2911683"/>
          <a:ext cx="4122148" cy="127801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280×490×180㎜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34g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RPET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不織布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328332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72000" y="255763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252814" cy="434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ペットボトルを原材料とした、環境に配慮したエコバッグ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マチが幅広く、便利で実用的なバッグ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6388A26-6EB4-0596-5DE2-426C3086F327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1BF4144-B127-512D-F8FB-3F7B69F6B9E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960902A-80AF-BD4D-D7B8-8300A7FCE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2" t="1881" r="19412" b="4234"/>
          <a:stretch>
            <a:fillRect/>
          </a:stretch>
        </p:blipFill>
        <p:spPr bwMode="auto">
          <a:xfrm>
            <a:off x="651359" y="2213751"/>
            <a:ext cx="1835454" cy="283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D3CA729-11D3-298E-99E7-5EFBCD9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888" y="2306652"/>
            <a:ext cx="1780936" cy="17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E369906-CAA7-4015-96D5-490D8C879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989" y="4304966"/>
            <a:ext cx="754172" cy="75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7C4C7566-A4FC-3EDC-24A2-ECF31FA255A7}"/>
              </a:ext>
            </a:extLst>
          </p:cNvPr>
          <p:cNvGrpSpPr>
            <a:grpSpLocks/>
          </p:cNvGrpSpPr>
          <p:nvPr/>
        </p:nvGrpSpPr>
        <p:grpSpPr bwMode="auto">
          <a:xfrm>
            <a:off x="663826" y="5198034"/>
            <a:ext cx="3474192" cy="1414825"/>
            <a:chOff x="-53853" y="124630"/>
            <a:chExt cx="3491358" cy="697318"/>
          </a:xfrm>
        </p:grpSpPr>
        <p:sp>
          <p:nvSpPr>
            <p:cNvPr id="23" name="テキスト ボックス 34">
              <a:extLst>
                <a:ext uri="{FF2B5EF4-FFF2-40B4-BE49-F238E27FC236}">
                  <a16:creationId xmlns:a16="http://schemas.microsoft.com/office/drawing/2014/main" id="{9C7F5371-C79A-136B-5E17-4577C072757F}"/>
                </a:ext>
              </a:extLst>
            </p:cNvPr>
            <p:cNvSpPr txBox="1"/>
            <p:nvPr/>
          </p:nvSpPr>
          <p:spPr>
            <a:xfrm>
              <a:off x="-53853" y="124630"/>
              <a:ext cx="1005224" cy="13990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ja-JP" altLang="en-US" sz="100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名入れ範囲</a:t>
              </a: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B793E14-FABC-FBE5-8725-1BEB3C29A4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1372" y="157394"/>
              <a:ext cx="2486133" cy="664554"/>
              <a:chOff x="951357" y="157394"/>
              <a:chExt cx="2497250" cy="664554"/>
            </a:xfrm>
          </p:grpSpPr>
          <p:sp>
            <p:nvSpPr>
              <p:cNvPr id="27" name="四角形: 角を丸くする 26">
                <a:extLst>
                  <a:ext uri="{FF2B5EF4-FFF2-40B4-BE49-F238E27FC236}">
                    <a16:creationId xmlns:a16="http://schemas.microsoft.com/office/drawing/2014/main" id="{3BCD9BC7-481A-66EF-5C11-9769E5FDA3EC}"/>
                  </a:ext>
                </a:extLst>
              </p:cNvPr>
              <p:cNvSpPr/>
              <p:nvPr/>
            </p:nvSpPr>
            <p:spPr>
              <a:xfrm>
                <a:off x="951357" y="157394"/>
                <a:ext cx="2497250" cy="664554"/>
              </a:xfrm>
              <a:prstGeom prst="roundRect">
                <a:avLst>
                  <a:gd name="adj" fmla="val 3372"/>
                </a:avLst>
              </a:prstGeom>
              <a:noFill/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  <p:sp>
            <p:nvSpPr>
              <p:cNvPr id="30" name="テキスト ボックス 8">
                <a:extLst>
                  <a:ext uri="{FF2B5EF4-FFF2-40B4-BE49-F238E27FC236}">
                    <a16:creationId xmlns:a16="http://schemas.microsoft.com/office/drawing/2014/main" id="{1975F751-688D-4810-E0D8-96F1BD79E99E}"/>
                  </a:ext>
                </a:extLst>
              </p:cNvPr>
              <p:cNvSpPr txBox="1"/>
              <p:nvPr/>
            </p:nvSpPr>
            <p:spPr>
              <a:xfrm>
                <a:off x="1875521" y="420584"/>
                <a:ext cx="1478516" cy="15739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05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W150×H150mm</a:t>
                </a:r>
                <a:endParaRPr kumimoji="1"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8CB28386-1BD7-E18C-5494-D328E02976F8}"/>
                </a:ext>
              </a:extLst>
            </p:cNvPr>
            <p:cNvSpPr/>
            <p:nvPr/>
          </p:nvSpPr>
          <p:spPr bwMode="auto">
            <a:xfrm>
              <a:off x="1453984" y="301672"/>
              <a:ext cx="493637" cy="830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</p:grpSp>
      <p:pic>
        <p:nvPicPr>
          <p:cNvPr id="22" name="図 21">
            <a:extLst>
              <a:ext uri="{FF2B5EF4-FFF2-40B4-BE49-F238E27FC236}">
                <a16:creationId xmlns:a16="http://schemas.microsoft.com/office/drawing/2014/main" id="{06D768B0-8FA2-89EC-8761-7EDC0A6C9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83" t="14835" r="26328" b="14459"/>
          <a:stretch>
            <a:fillRect/>
          </a:stretch>
        </p:blipFill>
        <p:spPr bwMode="auto">
          <a:xfrm>
            <a:off x="1854254" y="5378673"/>
            <a:ext cx="728457" cy="113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EAAE4779-E952-583D-61DC-5310389ED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187" y="684828"/>
            <a:ext cx="1528923" cy="152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ECFB1B05-4D65-AB0F-9254-7F30549C6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933" y="684828"/>
            <a:ext cx="1528923" cy="152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CB77AF8-AFC6-2E35-A39C-26C396753224}"/>
              </a:ext>
            </a:extLst>
          </p:cNvPr>
          <p:cNvGrpSpPr/>
          <p:nvPr/>
        </p:nvGrpSpPr>
        <p:grpSpPr>
          <a:xfrm>
            <a:off x="4594034" y="4691553"/>
            <a:ext cx="4421446" cy="1628321"/>
            <a:chOff x="4572000" y="4834493"/>
            <a:chExt cx="4421446" cy="1628321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777C7ADB-9660-E608-1444-C2303B0F5EB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A5197E4E-0D57-D6EB-3349-A152577F16F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63BC053F-DAD6-8935-D659-B1588ADAB31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4EAD73A1-E250-48B3-B989-7249C1A6F00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2E59BCF6-C1FC-AAB6-729A-EACBE29AE21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6972CC8B-79AB-4689-366D-AA611807E5E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9">
              <a:extLst>
                <a:ext uri="{FF2B5EF4-FFF2-40B4-BE49-F238E27FC236}">
                  <a16:creationId xmlns:a16="http://schemas.microsoft.com/office/drawing/2014/main" id="{DAC822D6-853A-EAE3-EB9B-5E8656E3590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72282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542</TotalTime>
  <Words>59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23</cp:revision>
  <dcterms:created xsi:type="dcterms:W3CDTF">2023-01-27T06:17:12Z</dcterms:created>
  <dcterms:modified xsi:type="dcterms:W3CDTF">2025-01-06T02:59:51Z</dcterms:modified>
</cp:coreProperties>
</file>