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9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949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0903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8516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0199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9547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7397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892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678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0045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9538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20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05613-6109-40B9-9F26-3FD75B42F5E2}" type="datetimeFigureOut">
              <a:rPr kumimoji="1" lang="ja-JP" altLang="en-US" smtClean="0"/>
              <a:t>2025/1/6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067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E4E1947-7003-6693-43B1-2AD78DB40425}"/>
              </a:ext>
            </a:extLst>
          </p:cNvPr>
          <p:cNvSpPr txBox="1"/>
          <p:nvPr/>
        </p:nvSpPr>
        <p:spPr>
          <a:xfrm>
            <a:off x="227241" y="494110"/>
            <a:ext cx="38401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16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品番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:E3621</a:t>
            </a:r>
          </a:p>
          <a:p>
            <a:pPr algn="l"/>
            <a:r>
              <a:rPr lang="ja-JP" altLang="en-US" sz="2400" b="1" u="sng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プチプラバッグ</a:t>
            </a:r>
            <a:endParaRPr lang="ja-JP" altLang="en-US" sz="2400" b="1" i="0" u="sng" dirty="0">
              <a:solidFill>
                <a:srgbClr val="333333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655E493-0DEC-FD04-C9D7-EE2F18375678}"/>
              </a:ext>
            </a:extLst>
          </p:cNvPr>
          <p:cNvSpPr txBox="1"/>
          <p:nvPr/>
        </p:nvSpPr>
        <p:spPr>
          <a:xfrm>
            <a:off x="253366" y="1210336"/>
            <a:ext cx="212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上代</a:t>
            </a:r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:\180(</a:t>
            </a:r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税込</a:t>
            </a:r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\198)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49" name="表 49">
            <a:extLst>
              <a:ext uri="{FF2B5EF4-FFF2-40B4-BE49-F238E27FC236}">
                <a16:creationId xmlns:a16="http://schemas.microsoft.com/office/drawing/2014/main" id="{114C68E5-951A-FCED-205F-C8AE03A877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565797"/>
              </p:ext>
            </p:extLst>
          </p:nvPr>
        </p:nvGraphicFramePr>
        <p:xfrm>
          <a:off x="4694821" y="2538532"/>
          <a:ext cx="4122148" cy="1780935"/>
        </p:xfrm>
        <a:graphic>
          <a:graphicData uri="http://schemas.openxmlformats.org/drawingml/2006/table">
            <a:tbl>
              <a:tblPr firstCol="1" lastCol="1" bandRow="1">
                <a:tableStyleId>{8799B23B-EC83-4686-B30A-512413B5E67A}</a:tableStyleId>
              </a:tblPr>
              <a:tblGrid>
                <a:gridCol w="1135868">
                  <a:extLst>
                    <a:ext uri="{9D8B030D-6E8A-4147-A177-3AD203B41FA5}">
                      <a16:colId xmlns:a16="http://schemas.microsoft.com/office/drawing/2014/main" val="2618808635"/>
                    </a:ext>
                  </a:extLst>
                </a:gridCol>
                <a:gridCol w="2986280">
                  <a:extLst>
                    <a:ext uri="{9D8B030D-6E8A-4147-A177-3AD203B41FA5}">
                      <a16:colId xmlns:a16="http://schemas.microsoft.com/office/drawing/2014/main" val="1924190400"/>
                    </a:ext>
                  </a:extLst>
                </a:gridCol>
              </a:tblGrid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>
                          <a:solidFill>
                            <a:schemeClr val="tx1"/>
                          </a:solidFill>
                        </a:rPr>
                        <a:t>商品サイズ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dirty="0">
                          <a:solidFill>
                            <a:schemeClr val="tx1"/>
                          </a:solidFill>
                        </a:rPr>
                        <a:t>（収納時）</a:t>
                      </a:r>
                      <a:r>
                        <a:rPr kumimoji="1" lang="en-US" altLang="ja-JP" sz="900" dirty="0">
                          <a:solidFill>
                            <a:schemeClr val="tx1"/>
                          </a:solidFill>
                        </a:rPr>
                        <a:t>120×65㎜</a:t>
                      </a:r>
                    </a:p>
                    <a:p>
                      <a:pPr algn="l"/>
                      <a:r>
                        <a:rPr kumimoji="1" lang="ja-JP" altLang="en-US" sz="900" dirty="0">
                          <a:solidFill>
                            <a:schemeClr val="tx1"/>
                          </a:solidFill>
                        </a:rPr>
                        <a:t>（持ち手あり）</a:t>
                      </a:r>
                      <a:r>
                        <a:rPr kumimoji="1" lang="en-US" altLang="ja-JP" sz="900" dirty="0">
                          <a:solidFill>
                            <a:schemeClr val="tx1"/>
                          </a:solidFill>
                        </a:rPr>
                        <a:t>340×527㎜</a:t>
                      </a:r>
                      <a:r>
                        <a:rPr kumimoji="1" lang="ja-JP" altLang="en-US" sz="900" dirty="0">
                          <a:solidFill>
                            <a:schemeClr val="tx1"/>
                          </a:solidFill>
                        </a:rPr>
                        <a:t>（持ち手なし）約</a:t>
                      </a:r>
                      <a:r>
                        <a:rPr kumimoji="1" lang="en-US" altLang="ja-JP" sz="900" dirty="0">
                          <a:solidFill>
                            <a:schemeClr val="tx1"/>
                          </a:solidFill>
                        </a:rPr>
                        <a:t>340×360㎜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070867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重量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35g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6202944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材質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ポリエステル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8700430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カラー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b="1">
                          <a:solidFill>
                            <a:schemeClr val="tx1"/>
                          </a:solidFill>
                        </a:rPr>
                        <a:t>ネイビー、カーキ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色指定可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4328332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備考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OPP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袋入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7333050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梱入数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200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3921165"/>
                  </a:ext>
                </a:extLst>
              </a:tr>
            </a:tbl>
          </a:graphicData>
        </a:graphic>
      </p:graphicFrame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919E710D-6133-16D4-318A-05CA66FB5736}"/>
              </a:ext>
            </a:extLst>
          </p:cNvPr>
          <p:cNvSpPr txBox="1"/>
          <p:nvPr/>
        </p:nvSpPr>
        <p:spPr>
          <a:xfrm>
            <a:off x="4599026" y="2264347"/>
            <a:ext cx="8258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kumimoji="1" lang="ja-JP" altLang="en-US" sz="10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商品情報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6330DE5-5203-5D5B-7573-FF0E5C7911FE}"/>
              </a:ext>
            </a:extLst>
          </p:cNvPr>
          <p:cNvSpPr txBox="1"/>
          <p:nvPr/>
        </p:nvSpPr>
        <p:spPr>
          <a:xfrm>
            <a:off x="278675" y="1593668"/>
            <a:ext cx="2137124" cy="434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クルっと巻いて簡単コンパクトに収納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400"/>
              </a:lnSpc>
            </a:pP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お出かけに最適なプチプライスバッグ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6388A26-6EB4-0596-5DE2-426C3086F327}"/>
              </a:ext>
            </a:extLst>
          </p:cNvPr>
          <p:cNvSpPr/>
          <p:nvPr/>
        </p:nvSpPr>
        <p:spPr>
          <a:xfrm>
            <a:off x="0" y="0"/>
            <a:ext cx="9144000" cy="313509"/>
          </a:xfrm>
          <a:prstGeom prst="rect">
            <a:avLst/>
          </a:prstGeom>
          <a:gradFill>
            <a:gsLst>
              <a:gs pos="7000">
                <a:schemeClr val="accent1">
                  <a:lumMod val="5000"/>
                  <a:lumOff val="95000"/>
                </a:schemeClr>
              </a:gs>
              <a:gs pos="44000">
                <a:srgbClr val="92D050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1BF4144-B127-512D-F8FB-3F7B69F6B9EB}"/>
              </a:ext>
            </a:extLst>
          </p:cNvPr>
          <p:cNvSpPr/>
          <p:nvPr/>
        </p:nvSpPr>
        <p:spPr>
          <a:xfrm rot="10800000">
            <a:off x="0" y="6667500"/>
            <a:ext cx="9144000" cy="190500"/>
          </a:xfrm>
          <a:prstGeom prst="rect">
            <a:avLst/>
          </a:prstGeom>
          <a:gradFill>
            <a:gsLst>
              <a:gs pos="7000">
                <a:schemeClr val="accent1">
                  <a:lumMod val="5000"/>
                  <a:lumOff val="95000"/>
                </a:schemeClr>
              </a:gs>
              <a:gs pos="44000">
                <a:srgbClr val="92D050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967B03FC-9B94-2675-3788-81E6188E5C21}"/>
              </a:ext>
            </a:extLst>
          </p:cNvPr>
          <p:cNvGrpSpPr/>
          <p:nvPr/>
        </p:nvGrpSpPr>
        <p:grpSpPr>
          <a:xfrm>
            <a:off x="768809" y="1664117"/>
            <a:ext cx="3803191" cy="3635444"/>
            <a:chOff x="726634" y="1682947"/>
            <a:chExt cx="3803191" cy="3635444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E46B187D-EC5D-176F-2E52-F2BAFD1527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6634" y="2062806"/>
              <a:ext cx="2030140" cy="3255585"/>
              <a:chOff x="-22850" y="323451"/>
              <a:chExt cx="2151268" cy="3481043"/>
            </a:xfrm>
          </p:grpSpPr>
          <p:pic>
            <p:nvPicPr>
              <p:cNvPr id="11" name="図 10">
                <a:extLst>
                  <a:ext uri="{FF2B5EF4-FFF2-40B4-BE49-F238E27FC236}">
                    <a16:creationId xmlns:a16="http://schemas.microsoft.com/office/drawing/2014/main" id="{1561FF26-9ADA-F09F-B2C4-D9778CD97A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-2"/>
              <a:stretch>
                <a:fillRect/>
              </a:stretch>
            </p:blipFill>
            <p:spPr bwMode="auto">
              <a:xfrm>
                <a:off x="-22850" y="323451"/>
                <a:ext cx="1683329" cy="3086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図 11">
                <a:extLst>
                  <a:ext uri="{FF2B5EF4-FFF2-40B4-BE49-F238E27FC236}">
                    <a16:creationId xmlns:a16="http://schemas.microsoft.com/office/drawing/2014/main" id="{FD92BA73-2D21-9B1C-BCF8-0DBBE5E28D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8418" y="2544494"/>
                <a:ext cx="1260000" cy="12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1162F96C-FBA9-2F79-9DD8-A23C0F78B4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1575" y="1682947"/>
              <a:ext cx="2128250" cy="3304704"/>
              <a:chOff x="1685925" y="0"/>
              <a:chExt cx="2252925" cy="3538876"/>
            </a:xfrm>
          </p:grpSpPr>
          <p:pic>
            <p:nvPicPr>
              <p:cNvPr id="8" name="図 7">
                <a:extLst>
                  <a:ext uri="{FF2B5EF4-FFF2-40B4-BE49-F238E27FC236}">
                    <a16:creationId xmlns:a16="http://schemas.microsoft.com/office/drawing/2014/main" id="{7CF8BC10-7168-5B52-EBF9-28BDAE0FF4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5925" y="0"/>
                <a:ext cx="1766023" cy="29646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図 9">
                <a:extLst>
                  <a:ext uri="{FF2B5EF4-FFF2-40B4-BE49-F238E27FC236}">
                    <a16:creationId xmlns:a16="http://schemas.microsoft.com/office/drawing/2014/main" id="{121823F4-EDC0-CA66-EEC2-B197F143CF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78850" y="2278876"/>
                <a:ext cx="1260000" cy="12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4" name="テキスト ボックス 1">
              <a:extLst>
                <a:ext uri="{FF2B5EF4-FFF2-40B4-BE49-F238E27FC236}">
                  <a16:creationId xmlns:a16="http://schemas.microsoft.com/office/drawing/2014/main" id="{73F12BE4-530F-871B-3E65-FE7427F31649}"/>
                </a:ext>
              </a:extLst>
            </p:cNvPr>
            <p:cNvSpPr txBox="1"/>
            <p:nvPr/>
          </p:nvSpPr>
          <p:spPr>
            <a:xfrm>
              <a:off x="1942963" y="5012761"/>
              <a:ext cx="561046" cy="285751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ja-JP" altLang="en-US" sz="9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カーキ</a:t>
              </a:r>
            </a:p>
          </p:txBody>
        </p:sp>
        <p:sp>
          <p:nvSpPr>
            <p:cNvPr id="15" name="テキスト ボックス 2">
              <a:extLst>
                <a:ext uri="{FF2B5EF4-FFF2-40B4-BE49-F238E27FC236}">
                  <a16:creationId xmlns:a16="http://schemas.microsoft.com/office/drawing/2014/main" id="{39D601C0-F5F3-4D94-B929-C70F81500317}"/>
                </a:ext>
              </a:extLst>
            </p:cNvPr>
            <p:cNvSpPr txBox="1"/>
            <p:nvPr/>
          </p:nvSpPr>
          <p:spPr>
            <a:xfrm>
              <a:off x="3701160" y="4681668"/>
              <a:ext cx="666750" cy="314326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ja-JP" altLang="en-US" sz="9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ネイビー</a:t>
              </a:r>
            </a:p>
          </p:txBody>
        </p:sp>
      </p:grp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C743E939-6C2E-4848-D6A8-ABAC298A446C}"/>
              </a:ext>
            </a:extLst>
          </p:cNvPr>
          <p:cNvGrpSpPr/>
          <p:nvPr/>
        </p:nvGrpSpPr>
        <p:grpSpPr>
          <a:xfrm>
            <a:off x="365151" y="5127552"/>
            <a:ext cx="3767876" cy="1414755"/>
            <a:chOff x="299507" y="5158541"/>
            <a:chExt cx="3767876" cy="1414755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9B38E662-F4F6-D0E1-0B95-F54AF5707A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507" y="5158541"/>
              <a:ext cx="3767876" cy="1414755"/>
              <a:chOff x="0" y="0"/>
              <a:chExt cx="3437505" cy="821948"/>
            </a:xfrm>
          </p:grpSpPr>
          <p:sp>
            <p:nvSpPr>
              <p:cNvPr id="17" name="テキスト ボックス 34">
                <a:extLst>
                  <a:ext uri="{FF2B5EF4-FFF2-40B4-BE49-F238E27FC236}">
                    <a16:creationId xmlns:a16="http://schemas.microsoft.com/office/drawing/2014/main" id="{77465322-3263-9AC3-C91A-BF5E4244A71D}"/>
                  </a:ext>
                </a:extLst>
              </p:cNvPr>
              <p:cNvSpPr txBox="1"/>
              <p:nvPr/>
            </p:nvSpPr>
            <p:spPr>
              <a:xfrm>
                <a:off x="0" y="0"/>
                <a:ext cx="1005224" cy="13990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ja-JP" altLang="en-US" sz="1000">
                    <a:latin typeface="Meiryo UI" panose="020B0604030504040204" pitchFamily="50" charset="-128"/>
                    <a:ea typeface="Meiryo UI" panose="020B0604030504040204" pitchFamily="50" charset="-128"/>
                  </a:rPr>
                  <a:t>■</a:t>
                </a:r>
                <a:r>
                  <a:rPr kumimoji="1" lang="ja-JP" altLang="en-US" sz="1000" b="1" u="sng">
                    <a:latin typeface="Meiryo UI" panose="020B0604030504040204" pitchFamily="50" charset="-128"/>
                    <a:ea typeface="Meiryo UI" panose="020B0604030504040204" pitchFamily="50" charset="-128"/>
                  </a:rPr>
                  <a:t>名入れ範囲</a:t>
                </a:r>
              </a:p>
            </p:txBody>
          </p:sp>
          <p:grpSp>
            <p:nvGrpSpPr>
              <p:cNvPr id="18" name="グループ化 17">
                <a:extLst>
                  <a:ext uri="{FF2B5EF4-FFF2-40B4-BE49-F238E27FC236}">
                    <a16:creationId xmlns:a16="http://schemas.microsoft.com/office/drawing/2014/main" id="{394E3C68-B64E-6EB1-9AE3-792052D4AC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51372" y="157394"/>
                <a:ext cx="2486133" cy="664554"/>
                <a:chOff x="951357" y="157394"/>
                <a:chExt cx="2497250" cy="664554"/>
              </a:xfrm>
            </p:grpSpPr>
            <p:sp>
              <p:nvSpPr>
                <p:cNvPr id="24" name="四角形: 角を丸くする 23">
                  <a:extLst>
                    <a:ext uri="{FF2B5EF4-FFF2-40B4-BE49-F238E27FC236}">
                      <a16:creationId xmlns:a16="http://schemas.microsoft.com/office/drawing/2014/main" id="{F559CB76-52C9-90A1-423D-9E8A1A1FCB19}"/>
                    </a:ext>
                  </a:extLst>
                </p:cNvPr>
                <p:cNvSpPr/>
                <p:nvPr/>
              </p:nvSpPr>
              <p:spPr>
                <a:xfrm>
                  <a:off x="951357" y="157394"/>
                  <a:ext cx="2497250" cy="664554"/>
                </a:xfrm>
                <a:prstGeom prst="roundRect">
                  <a:avLst>
                    <a:gd name="adj" fmla="val 3372"/>
                  </a:avLst>
                </a:pr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" name="テキスト ボックス 8">
                  <a:extLst>
                    <a:ext uri="{FF2B5EF4-FFF2-40B4-BE49-F238E27FC236}">
                      <a16:creationId xmlns:a16="http://schemas.microsoft.com/office/drawing/2014/main" id="{B5E19E6F-A902-A36B-4CC2-F1C9B373ECF3}"/>
                    </a:ext>
                  </a:extLst>
                </p:cNvPr>
                <p:cNvSpPr txBox="1"/>
                <p:nvPr/>
              </p:nvSpPr>
              <p:spPr>
                <a:xfrm>
                  <a:off x="1861907" y="393486"/>
                  <a:ext cx="1478516" cy="1573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kumimoji="1" lang="en-US" altLang="ja-JP" sz="1050" b="1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W150×H150mm</a:t>
                  </a:r>
                  <a:endParaRPr kumimoji="1" lang="ja-JP" altLang="en-US" sz="1050" b="1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DEE86DE1-3571-1AF7-2101-F2AE88142121}"/>
                  </a:ext>
                </a:extLst>
              </p:cNvPr>
              <p:cNvSpPr/>
              <p:nvPr/>
            </p:nvSpPr>
            <p:spPr bwMode="auto">
              <a:xfrm>
                <a:off x="1453984" y="301672"/>
                <a:ext cx="493637" cy="830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</p:grpSp>
        <p:pic>
          <p:nvPicPr>
            <p:cNvPr id="38" name="図 37">
              <a:extLst>
                <a:ext uri="{FF2B5EF4-FFF2-40B4-BE49-F238E27FC236}">
                  <a16:creationId xmlns:a16="http://schemas.microsoft.com/office/drawing/2014/main" id="{84AF1004-742B-5BEC-26FE-3F4BC2B7A1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63" t="12961" r="25175" b="10941"/>
            <a:stretch>
              <a:fillRect/>
            </a:stretch>
          </p:blipFill>
          <p:spPr bwMode="auto">
            <a:xfrm>
              <a:off x="1551786" y="5493885"/>
              <a:ext cx="648231" cy="960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" name="図 40">
            <a:extLst>
              <a:ext uri="{FF2B5EF4-FFF2-40B4-BE49-F238E27FC236}">
                <a16:creationId xmlns:a16="http://schemas.microsoft.com/office/drawing/2014/main" id="{74C79792-2B29-CFA3-43A7-A9F736444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325" y="882210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7CB25A30-0606-1F09-50B5-BD45FEC0E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720" y="882210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E308E6F9-729A-C2FC-68DB-0EF947FDE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960" y="891130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A799D774-9A75-B601-D473-D7AC87A6B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85" y="883265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3A295225-38F4-6406-5668-357B3ABED9BE}"/>
              </a:ext>
            </a:extLst>
          </p:cNvPr>
          <p:cNvGrpSpPr/>
          <p:nvPr/>
        </p:nvGrpSpPr>
        <p:grpSpPr>
          <a:xfrm>
            <a:off x="4572000" y="4680948"/>
            <a:ext cx="4421446" cy="1628321"/>
            <a:chOff x="4572000" y="4834493"/>
            <a:chExt cx="4421446" cy="1628321"/>
          </a:xfrm>
        </p:grpSpPr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71433D87-1AC2-4F63-74FC-CCE2C0CDF786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420043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7C9D883F-1278-340F-31D2-97E508A25CDC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682858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978DD3B3-13F9-9296-7AA9-7767B80C86BE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946630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E252EE92-3EE8-09A1-8041-AA0869346922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6216794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13E3DCFE-F55A-1266-5932-21B9879110C7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6462814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93C37C79-B4C7-D726-650E-E4E92B628A27}"/>
                </a:ext>
              </a:extLst>
            </p:cNvPr>
            <p:cNvCxnSpPr>
              <a:cxnSpLocks/>
            </p:cNvCxnSpPr>
            <p:nvPr/>
          </p:nvCxnSpPr>
          <p:spPr>
            <a:xfrm>
              <a:off x="4673446" y="5160900"/>
              <a:ext cx="432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テキスト ボックス 19">
              <a:extLst>
                <a:ext uri="{FF2B5EF4-FFF2-40B4-BE49-F238E27FC236}">
                  <a16:creationId xmlns:a16="http://schemas.microsoft.com/office/drawing/2014/main" id="{718AFA3F-2F1D-F38E-9AD9-E36EAB806E68}"/>
                </a:ext>
              </a:extLst>
            </p:cNvPr>
            <p:cNvSpPr txBox="1"/>
            <p:nvPr/>
          </p:nvSpPr>
          <p:spPr>
            <a:xfrm>
              <a:off x="4572000" y="4834493"/>
              <a:ext cx="82586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en-US" altLang="ja-JP" sz="1100" dirty="0"/>
                <a:t>memo</a:t>
              </a:r>
              <a:endParaRPr kumimoji="1" lang="ja-JP" altLang="en-US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72282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536</TotalTime>
  <Words>74</Words>
  <Application>Microsoft Office PowerPoint</Application>
  <PresentationFormat>画面に合わせる (4:3)</PresentationFormat>
  <Paragraphs>24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達也</dc:creator>
  <cp:lastModifiedBy>CO LTD NEED</cp:lastModifiedBy>
  <cp:revision>25</cp:revision>
  <dcterms:created xsi:type="dcterms:W3CDTF">2023-01-27T06:17:12Z</dcterms:created>
  <dcterms:modified xsi:type="dcterms:W3CDTF">2025-01-06T02:59:35Z</dcterms:modified>
</cp:coreProperties>
</file>