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DD71FF-F24F-B777-3031-F9D163A370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330" y="701476"/>
            <a:ext cx="1739538" cy="17395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E32509D-6807-F5CC-3B71-3F2F27472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28" y="686013"/>
            <a:ext cx="1737583" cy="173758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799A8C-D901-0362-F25D-00125937F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688" y="5528445"/>
            <a:ext cx="651133" cy="94202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:E2272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カラフルトートバッグ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:\90(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\99)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42866"/>
              </p:ext>
            </p:extLst>
          </p:nvPr>
        </p:nvGraphicFramePr>
        <p:xfrm>
          <a:off x="4695365" y="3019540"/>
          <a:ext cx="4122148" cy="1361169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320×360(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取手含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550)×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底マチ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23g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ポリプロピレン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不織布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ﾌﾞﾗｯｸ・ﾈｲﾋﾞｰ･ﾍﾞｰｼﾞｭ・ｸﾞﾘｰﾝ・ﾌﾞﾙｰ・ｵﾚﾝｼﾞ・ホワイト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328332"/>
                  </a:ext>
                </a:extLst>
              </a:tr>
              <a:tr h="1821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593919" y="269293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E380B7F-4378-5611-ED06-9235C03CFBFC}"/>
              </a:ext>
            </a:extLst>
          </p:cNvPr>
          <p:cNvGrpSpPr/>
          <p:nvPr/>
        </p:nvGrpSpPr>
        <p:grpSpPr>
          <a:xfrm>
            <a:off x="1262743" y="5495109"/>
            <a:ext cx="2142308" cy="1010193"/>
            <a:chOff x="1254035" y="5468983"/>
            <a:chExt cx="2340058" cy="1010193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65E07596-D03F-2E92-D5DD-D390A30D26DB}"/>
                </a:ext>
              </a:extLst>
            </p:cNvPr>
            <p:cNvSpPr/>
            <p:nvPr/>
          </p:nvSpPr>
          <p:spPr>
            <a:xfrm>
              <a:off x="1254035" y="5468983"/>
              <a:ext cx="2340058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C906FB4-5A6E-9094-0AB5-1D001E05DAF2}"/>
                </a:ext>
              </a:extLst>
            </p:cNvPr>
            <p:cNvSpPr txBox="1"/>
            <p:nvPr/>
          </p:nvSpPr>
          <p:spPr>
            <a:xfrm>
              <a:off x="2176820" y="6163440"/>
              <a:ext cx="13153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W150×H150mm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D343DA-6C28-40A4-F2C2-78D0926E8A04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AA1C579-0093-689D-D4E9-998F9518CFBF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D09C1F2-EBD5-EB6A-FC2C-8FD6DDED58A4}"/>
              </a:ext>
            </a:extLst>
          </p:cNvPr>
          <p:cNvGrpSpPr/>
          <p:nvPr/>
        </p:nvGrpSpPr>
        <p:grpSpPr>
          <a:xfrm>
            <a:off x="4565252" y="4753047"/>
            <a:ext cx="4421446" cy="1628321"/>
            <a:chOff x="4572000" y="4834493"/>
            <a:chExt cx="4421446" cy="162832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55BE1AC-966E-584C-AF5E-7B3EBA506DDF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F760BE-0C6C-44CC-B31D-024980B4651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B34FC74-94F1-343D-16CC-7B9FCC8AEFF9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B07CCB8-CE71-A9B7-BA4E-70D665E27D80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A4899F6-A44A-82A7-3FAD-1AF40B662C6C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3D08F2D-EF58-BFBA-06A8-AD0449C7340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9">
              <a:extLst>
                <a:ext uri="{FF2B5EF4-FFF2-40B4-BE49-F238E27FC236}">
                  <a16:creationId xmlns:a16="http://schemas.microsoft.com/office/drawing/2014/main" id="{CF478BDF-8777-1BCF-D622-4A4E16ABCCAB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71366"/>
            <a:ext cx="19127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資料配布やサンプル配布などに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便利なバッグです。</a:t>
            </a:r>
          </a:p>
        </p:txBody>
      </p: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AE098757-F1B3-B9C5-C928-02794587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366" y="2002253"/>
            <a:ext cx="3983200" cy="3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536</TotalTime>
  <Words>73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23</cp:revision>
  <dcterms:created xsi:type="dcterms:W3CDTF">2023-01-27T06:17:12Z</dcterms:created>
  <dcterms:modified xsi:type="dcterms:W3CDTF">2025-01-06T02:46:04Z</dcterms:modified>
</cp:coreProperties>
</file>