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FF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FF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116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:C3646</a:t>
            </a:r>
          </a:p>
          <a:p>
            <a:pPr algn="l"/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たためる保存容器セット</a:t>
            </a:r>
            <a:r>
              <a:rPr lang="en-US" altLang="ja-JP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(S</a:t>
            </a:r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M)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:\1,200(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\1,320)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16163"/>
              </p:ext>
            </p:extLst>
          </p:nvPr>
        </p:nvGraphicFramePr>
        <p:xfrm>
          <a:off x="4667159" y="2769489"/>
          <a:ext cx="4326510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92181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3134329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zh-TW" sz="9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zh-TW" altLang="en-US" sz="900" dirty="0">
                          <a:solidFill>
                            <a:schemeClr val="tx1"/>
                          </a:solidFill>
                        </a:rPr>
                        <a:t>折畳時</a:t>
                      </a:r>
                      <a:r>
                        <a:rPr kumimoji="1" lang="en-US" altLang="zh-TW" sz="900" dirty="0">
                          <a:solidFill>
                            <a:schemeClr val="tx1"/>
                          </a:solidFill>
                        </a:rPr>
                        <a:t>S)130×97×27㎜ (</a:t>
                      </a:r>
                      <a:r>
                        <a:rPr kumimoji="1" lang="zh-TW" altLang="en-US" sz="900" dirty="0">
                          <a:solidFill>
                            <a:schemeClr val="tx1"/>
                          </a:solidFill>
                        </a:rPr>
                        <a:t>使用時</a:t>
                      </a:r>
                      <a:r>
                        <a:rPr kumimoji="1" lang="en-US" altLang="zh-TW" sz="900" dirty="0">
                          <a:solidFill>
                            <a:schemeClr val="tx1"/>
                          </a:solidFill>
                        </a:rPr>
                        <a:t>S)130×97×27㎜</a:t>
                      </a:r>
                    </a:p>
                    <a:p>
                      <a:pPr algn="l"/>
                      <a:r>
                        <a:rPr kumimoji="1" lang="en-US" altLang="zh-TW" sz="9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zh-TW" altLang="en-US" sz="900" dirty="0">
                          <a:solidFill>
                            <a:schemeClr val="tx1"/>
                          </a:solidFill>
                        </a:rPr>
                        <a:t>折畳時</a:t>
                      </a:r>
                      <a:r>
                        <a:rPr kumimoji="1" lang="en-US" altLang="zh-TW" sz="900" dirty="0">
                          <a:solidFill>
                            <a:schemeClr val="tx1"/>
                          </a:solidFill>
                        </a:rPr>
                        <a:t>M)160×110×27㎜ (</a:t>
                      </a:r>
                      <a:r>
                        <a:rPr kumimoji="1" lang="zh-TW" altLang="en-US" sz="900" dirty="0">
                          <a:solidFill>
                            <a:schemeClr val="tx1"/>
                          </a:solidFill>
                        </a:rPr>
                        <a:t>使用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時</a:t>
                      </a:r>
                      <a:r>
                        <a:rPr kumimoji="1" lang="en-US" altLang="zh-TW" sz="900" dirty="0">
                          <a:solidFill>
                            <a:schemeClr val="tx1"/>
                          </a:solidFill>
                        </a:rPr>
                        <a:t>M)160×110×60㎜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S/94g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M/129g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シリコン、ポリプロピレン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グリーン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67908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576209" y="2514493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517036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コンパクトに折りたためて収納時も便利な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繰り返し使える保存容器セット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DA21CE58-7521-050C-E989-381102B5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23875" r="5374" b="21625"/>
          <a:stretch>
            <a:fillRect/>
          </a:stretch>
        </p:blipFill>
        <p:spPr bwMode="auto">
          <a:xfrm>
            <a:off x="804082" y="2191062"/>
            <a:ext cx="3088494" cy="19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DEB5312-E5E2-5853-93F3-461DE6DF5F07}"/>
              </a:ext>
            </a:extLst>
          </p:cNvPr>
          <p:cNvGrpSpPr>
            <a:grpSpLocks/>
          </p:cNvGrpSpPr>
          <p:nvPr/>
        </p:nvGrpSpPr>
        <p:grpSpPr bwMode="auto">
          <a:xfrm>
            <a:off x="2709366" y="4147730"/>
            <a:ext cx="1460880" cy="1734042"/>
            <a:chOff x="2943225" y="2381250"/>
            <a:chExt cx="2384800" cy="1895475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90F4FD22-F13C-E437-FEBB-91E9FBD7F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3" t="22813" r="11436" b="17937"/>
            <a:stretch>
              <a:fillRect/>
            </a:stretch>
          </p:blipFill>
          <p:spPr bwMode="auto">
            <a:xfrm>
              <a:off x="2943225" y="2381250"/>
              <a:ext cx="23848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テキスト ボックス 23">
              <a:extLst>
                <a:ext uri="{FF2B5EF4-FFF2-40B4-BE49-F238E27FC236}">
                  <a16:creationId xmlns:a16="http://schemas.microsoft.com/office/drawing/2014/main" id="{FABA5885-F2A1-7AFF-F641-50FDC14594C8}"/>
                </a:ext>
              </a:extLst>
            </p:cNvPr>
            <p:cNvSpPr txBox="1"/>
            <p:nvPr/>
          </p:nvSpPr>
          <p:spPr>
            <a:xfrm>
              <a:off x="3048156" y="3852365"/>
              <a:ext cx="448342" cy="4243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/>
                <a:t>S</a:t>
              </a:r>
              <a:endParaRPr kumimoji="1" lang="ja-JP" altLang="en-US" sz="2000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B2469F77-DA00-CDBC-BA9F-4E5B257B23FC}"/>
              </a:ext>
            </a:extLst>
          </p:cNvPr>
          <p:cNvGrpSpPr>
            <a:grpSpLocks/>
          </p:cNvGrpSpPr>
          <p:nvPr/>
        </p:nvGrpSpPr>
        <p:grpSpPr bwMode="auto">
          <a:xfrm>
            <a:off x="406754" y="4114900"/>
            <a:ext cx="1729682" cy="1759925"/>
            <a:chOff x="0" y="2343150"/>
            <a:chExt cx="2821400" cy="1924050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EE7434E8-787A-884B-15BF-7F0FED3B6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3150"/>
              <a:ext cx="28214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テキスト ボックス 26">
              <a:extLst>
                <a:ext uri="{FF2B5EF4-FFF2-40B4-BE49-F238E27FC236}">
                  <a16:creationId xmlns:a16="http://schemas.microsoft.com/office/drawing/2014/main" id="{FE260333-6987-682D-9431-BAA8516B6CFE}"/>
                </a:ext>
              </a:extLst>
            </p:cNvPr>
            <p:cNvSpPr txBox="1"/>
            <p:nvPr/>
          </p:nvSpPr>
          <p:spPr>
            <a:xfrm>
              <a:off x="9532" y="3842777"/>
              <a:ext cx="447993" cy="42442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/>
                <a:t>M</a:t>
              </a:r>
              <a:endParaRPr kumimoji="1" lang="ja-JP" altLang="en-US" sz="2000"/>
            </a:p>
          </p:txBody>
        </p:sp>
      </p:grpSp>
      <p:pic>
        <p:nvPicPr>
          <p:cNvPr id="53" name="図 52">
            <a:extLst>
              <a:ext uri="{FF2B5EF4-FFF2-40B4-BE49-F238E27FC236}">
                <a16:creationId xmlns:a16="http://schemas.microsoft.com/office/drawing/2014/main" id="{16B61C3B-F423-44A5-B152-6C150F40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13" y="862173"/>
            <a:ext cx="1376913" cy="13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E6901F9-E1CA-2607-81C6-784ABA81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43" y="851891"/>
            <a:ext cx="1376913" cy="13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B9F9068-166D-B76E-ED0F-DAFC40D1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11" y="862173"/>
            <a:ext cx="1376913" cy="13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69CE61-99BA-17FB-5032-78BDE3E6E69E}"/>
              </a:ext>
            </a:extLst>
          </p:cNvPr>
          <p:cNvGrpSpPr/>
          <p:nvPr/>
        </p:nvGrpSpPr>
        <p:grpSpPr>
          <a:xfrm>
            <a:off x="4565713" y="4751585"/>
            <a:ext cx="4421446" cy="1628321"/>
            <a:chOff x="4572000" y="4834493"/>
            <a:chExt cx="4421446" cy="1628321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A6E3F22E-E8A3-63D0-51AA-245770FBB94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9E388CAB-3BAE-7E05-2CFE-03F6633654ED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F528F81-8EAB-EE4F-A301-0B6123BB4F4D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1534E922-2766-1DAC-3830-978D14B5133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02518D5-6F4C-CE9A-95DA-9A6032BB532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7C5AD93-C6D8-EEBC-16E3-4FC6615187B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9">
              <a:extLst>
                <a:ext uri="{FF2B5EF4-FFF2-40B4-BE49-F238E27FC236}">
                  <a16:creationId xmlns:a16="http://schemas.microsoft.com/office/drawing/2014/main" id="{4E3D42D6-3298-208F-EA64-AC5A8DAD4D12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08340261-DC81-8C2E-CC79-0CCCAA63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6" y="2176428"/>
            <a:ext cx="3088494" cy="19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5355A4F-153A-0C04-637C-D60FC8A73643}"/>
              </a:ext>
            </a:extLst>
          </p:cNvPr>
          <p:cNvGrpSpPr>
            <a:grpSpLocks/>
          </p:cNvGrpSpPr>
          <p:nvPr/>
        </p:nvGrpSpPr>
        <p:grpSpPr bwMode="auto">
          <a:xfrm>
            <a:off x="2703970" y="4133096"/>
            <a:ext cx="1460880" cy="1734042"/>
            <a:chOff x="2943225" y="2381250"/>
            <a:chExt cx="2384800" cy="18954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BB4E581-0D9F-D7CC-4BD0-1C501E924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225" y="2381250"/>
              <a:ext cx="23848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テキスト ボックス 23">
              <a:extLst>
                <a:ext uri="{FF2B5EF4-FFF2-40B4-BE49-F238E27FC236}">
                  <a16:creationId xmlns:a16="http://schemas.microsoft.com/office/drawing/2014/main" id="{AA31089F-36E6-D012-F718-4CB9ED383D28}"/>
                </a:ext>
              </a:extLst>
            </p:cNvPr>
            <p:cNvSpPr txBox="1"/>
            <p:nvPr/>
          </p:nvSpPr>
          <p:spPr>
            <a:xfrm>
              <a:off x="3048156" y="3852365"/>
              <a:ext cx="448342" cy="4243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/>
                <a:t>S</a:t>
              </a:r>
              <a:endParaRPr kumimoji="1" lang="ja-JP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54800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572</TotalTime>
  <Words>88</Words>
  <Application>Microsoft Office PowerPoint</Application>
  <PresentationFormat>画面に合わせる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20</cp:revision>
  <dcterms:created xsi:type="dcterms:W3CDTF">2023-01-27T06:17:12Z</dcterms:created>
  <dcterms:modified xsi:type="dcterms:W3CDTF">2024-12-26T09:00:46Z</dcterms:modified>
</cp:coreProperties>
</file>