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FF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FF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:C3645</a:t>
            </a:r>
          </a:p>
          <a:p>
            <a:pPr algn="l"/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シリコーンラップ</a:t>
            </a:r>
            <a:r>
              <a:rPr lang="en-US" altLang="ja-JP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枚セット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:\400(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\440)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10520"/>
              </p:ext>
            </p:extLst>
          </p:nvPr>
        </p:nvGraphicFramePr>
        <p:xfrm>
          <a:off x="4852294" y="2869400"/>
          <a:ext cx="4122148" cy="1533618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S/95×95㎜ M/140×140㎜ L/190×190㎜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32g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シリコン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ホワイト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67908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化粧箱入り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765208" y="259104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3457998" cy="434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しっかり伸びてピタッとくっつき、電子レンジにも対応可能！</a:t>
            </a:r>
            <a:b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繰り返し使えるサステナブルで便利なシリコーンラップ</a:t>
            </a:r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8B137D-98D2-6E04-C71D-33EDC934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5" y="2262134"/>
            <a:ext cx="2481811" cy="248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6157CE-8013-3339-C380-C90A63CA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54" y="3040885"/>
            <a:ext cx="1910786" cy="12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6D657CB-71D5-AA6F-2151-7B40C365703C}"/>
              </a:ext>
            </a:extLst>
          </p:cNvPr>
          <p:cNvGrpSpPr>
            <a:grpSpLocks/>
          </p:cNvGrpSpPr>
          <p:nvPr/>
        </p:nvGrpSpPr>
        <p:grpSpPr bwMode="auto">
          <a:xfrm>
            <a:off x="253366" y="5249678"/>
            <a:ext cx="1073726" cy="1038824"/>
            <a:chOff x="0" y="0"/>
            <a:chExt cx="1485900" cy="1295401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8ECDAC03-C822-3464-9570-90733B4AE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" y="0"/>
              <a:ext cx="981075" cy="99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26">
              <a:extLst>
                <a:ext uri="{FF2B5EF4-FFF2-40B4-BE49-F238E27FC236}">
                  <a16:creationId xmlns:a16="http://schemas.microsoft.com/office/drawing/2014/main" id="{758BA1F3-3E4C-65C6-E1F5-2D732812E9E9}"/>
                </a:ext>
              </a:extLst>
            </p:cNvPr>
            <p:cNvSpPr txBox="1"/>
            <p:nvPr/>
          </p:nvSpPr>
          <p:spPr>
            <a:xfrm>
              <a:off x="752475" y="952501"/>
              <a:ext cx="619125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/>
                <a:t>95</a:t>
              </a:r>
              <a:r>
                <a:rPr kumimoji="1" lang="ja-JP" altLang="en-US" sz="1050"/>
                <a:t>㎜</a:t>
              </a: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CB357AFE-52A5-83B4-D50F-7C2419430F5D}"/>
                </a:ext>
              </a:extLst>
            </p:cNvPr>
            <p:cNvCxnSpPr/>
            <p:nvPr/>
          </p:nvCxnSpPr>
          <p:spPr bwMode="auto">
            <a:xfrm>
              <a:off x="457200" y="76200"/>
              <a:ext cx="0" cy="8477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F0B114E1-8BCC-0D77-773C-1643CB788FF9}"/>
                </a:ext>
              </a:extLst>
            </p:cNvPr>
            <p:cNvCxnSpPr/>
            <p:nvPr/>
          </p:nvCxnSpPr>
          <p:spPr bwMode="auto">
            <a:xfrm>
              <a:off x="590550" y="1000126"/>
              <a:ext cx="82867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テキスト ボックス 4101">
              <a:extLst>
                <a:ext uri="{FF2B5EF4-FFF2-40B4-BE49-F238E27FC236}">
                  <a16:creationId xmlns:a16="http://schemas.microsoft.com/office/drawing/2014/main" id="{612F3BD1-30DA-9E52-B3FC-478F5BBFB6D2}"/>
                </a:ext>
              </a:extLst>
            </p:cNvPr>
            <p:cNvSpPr txBox="1"/>
            <p:nvPr/>
          </p:nvSpPr>
          <p:spPr>
            <a:xfrm>
              <a:off x="0" y="342900"/>
              <a:ext cx="571500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/>
                <a:t>95</a:t>
              </a:r>
              <a:r>
                <a:rPr kumimoji="1" lang="ja-JP" altLang="en-US" sz="1050"/>
                <a:t>㎜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81B3822-9843-4F61-0875-18D18222CFA2}"/>
              </a:ext>
            </a:extLst>
          </p:cNvPr>
          <p:cNvGrpSpPr>
            <a:grpSpLocks/>
          </p:cNvGrpSpPr>
          <p:nvPr/>
        </p:nvGrpSpPr>
        <p:grpSpPr bwMode="auto">
          <a:xfrm>
            <a:off x="1390799" y="5099010"/>
            <a:ext cx="1369689" cy="1359637"/>
            <a:chOff x="0" y="0"/>
            <a:chExt cx="1895476" cy="1695451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AE0EDD31-F5BD-C7D1-A7C2-206C166D0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1" y="0"/>
              <a:ext cx="1343025" cy="133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4106">
              <a:extLst>
                <a:ext uri="{FF2B5EF4-FFF2-40B4-BE49-F238E27FC236}">
                  <a16:creationId xmlns:a16="http://schemas.microsoft.com/office/drawing/2014/main" id="{1D1675A7-4CA0-F805-31F5-0E02B8654FFF}"/>
                </a:ext>
              </a:extLst>
            </p:cNvPr>
            <p:cNvSpPr txBox="1"/>
            <p:nvPr/>
          </p:nvSpPr>
          <p:spPr>
            <a:xfrm>
              <a:off x="933450" y="1352551"/>
              <a:ext cx="628650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/>
                <a:t>140</a:t>
              </a:r>
              <a:r>
                <a:rPr kumimoji="1" lang="ja-JP" altLang="en-US" sz="1050"/>
                <a:t>㎜</a:t>
              </a:r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AD697DE5-4800-0062-8FB5-122D17D3A355}"/>
                </a:ext>
              </a:extLst>
            </p:cNvPr>
            <p:cNvCxnSpPr/>
            <p:nvPr/>
          </p:nvCxnSpPr>
          <p:spPr bwMode="auto">
            <a:xfrm>
              <a:off x="600075" y="1381126"/>
              <a:ext cx="1266826" cy="952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78E21C5C-CEA1-0EF1-5D83-35EAF5217BCB}"/>
                </a:ext>
              </a:extLst>
            </p:cNvPr>
            <p:cNvCxnSpPr/>
            <p:nvPr/>
          </p:nvCxnSpPr>
          <p:spPr bwMode="auto">
            <a:xfrm>
              <a:off x="523875" y="85725"/>
              <a:ext cx="0" cy="11906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テキスト ボックス 4114">
              <a:extLst>
                <a:ext uri="{FF2B5EF4-FFF2-40B4-BE49-F238E27FC236}">
                  <a16:creationId xmlns:a16="http://schemas.microsoft.com/office/drawing/2014/main" id="{7E9CD089-56D7-1859-A4C3-502190C0EAEA}"/>
                </a:ext>
              </a:extLst>
            </p:cNvPr>
            <p:cNvSpPr txBox="1"/>
            <p:nvPr/>
          </p:nvSpPr>
          <p:spPr>
            <a:xfrm>
              <a:off x="0" y="523875"/>
              <a:ext cx="619125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/>
                <a:t>140</a:t>
              </a:r>
              <a:r>
                <a:rPr kumimoji="1" lang="ja-JP" altLang="en-US" sz="1050"/>
                <a:t>㎜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75A1B36-83B7-2787-EE97-8E23223A301D}"/>
              </a:ext>
            </a:extLst>
          </p:cNvPr>
          <p:cNvGrpSpPr>
            <a:grpSpLocks/>
          </p:cNvGrpSpPr>
          <p:nvPr/>
        </p:nvGrpSpPr>
        <p:grpSpPr bwMode="auto">
          <a:xfrm>
            <a:off x="2826425" y="4923425"/>
            <a:ext cx="1706949" cy="1581150"/>
            <a:chOff x="0" y="0"/>
            <a:chExt cx="2362199" cy="2162175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C46FAF15-89B2-9732-FF0B-004BF17C2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4" y="0"/>
              <a:ext cx="1743075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テキスト ボックス 4120">
              <a:extLst>
                <a:ext uri="{FF2B5EF4-FFF2-40B4-BE49-F238E27FC236}">
                  <a16:creationId xmlns:a16="http://schemas.microsoft.com/office/drawing/2014/main" id="{543402A2-DA24-3106-1B31-587F20CF2950}"/>
                </a:ext>
              </a:extLst>
            </p:cNvPr>
            <p:cNvSpPr txBox="1"/>
            <p:nvPr/>
          </p:nvSpPr>
          <p:spPr>
            <a:xfrm>
              <a:off x="1266824" y="1817480"/>
              <a:ext cx="695325" cy="34469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/>
                <a:t>190</a:t>
              </a:r>
              <a:r>
                <a:rPr kumimoji="1" lang="ja-JP" altLang="en-US" sz="1050"/>
                <a:t>㎜</a:t>
              </a:r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16142914-A851-2298-D950-9D858DBCB3DD}"/>
                </a:ext>
              </a:extLst>
            </p:cNvPr>
            <p:cNvCxnSpPr/>
            <p:nvPr/>
          </p:nvCxnSpPr>
          <p:spPr bwMode="auto">
            <a:xfrm flipV="1">
              <a:off x="638175" y="1817480"/>
              <a:ext cx="1676399" cy="104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09B2E323-6ABF-C3A0-87C5-178133B3187A}"/>
                </a:ext>
              </a:extLst>
            </p:cNvPr>
            <p:cNvCxnSpPr/>
            <p:nvPr/>
          </p:nvCxnSpPr>
          <p:spPr bwMode="auto">
            <a:xfrm>
              <a:off x="504825" y="104453"/>
              <a:ext cx="0" cy="16190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テキスト ボックス 4124">
              <a:extLst>
                <a:ext uri="{FF2B5EF4-FFF2-40B4-BE49-F238E27FC236}">
                  <a16:creationId xmlns:a16="http://schemas.microsoft.com/office/drawing/2014/main" id="{E943D5A4-E245-0007-E9BA-9DF079E4D22F}"/>
                </a:ext>
              </a:extLst>
            </p:cNvPr>
            <p:cNvSpPr txBox="1"/>
            <p:nvPr/>
          </p:nvSpPr>
          <p:spPr>
            <a:xfrm>
              <a:off x="0" y="762506"/>
              <a:ext cx="619125" cy="34469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/>
                <a:t>190</a:t>
              </a:r>
              <a:r>
                <a:rPr kumimoji="1" lang="ja-JP" altLang="en-US" sz="1050"/>
                <a:t>㎜</a:t>
              </a:r>
            </a:p>
          </p:txBody>
        </p:sp>
      </p:grpSp>
      <p:pic>
        <p:nvPicPr>
          <p:cNvPr id="58" name="図 57">
            <a:extLst>
              <a:ext uri="{FF2B5EF4-FFF2-40B4-BE49-F238E27FC236}">
                <a16:creationId xmlns:a16="http://schemas.microsoft.com/office/drawing/2014/main" id="{E2636D37-50B3-1AB7-D69B-A643CF743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27" y="1259438"/>
            <a:ext cx="1081215" cy="108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82DBA96-A3EA-A853-CA99-EEC0798C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21" y="603635"/>
            <a:ext cx="1074102" cy="10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67E64607-1642-BEB5-C0B5-4FFBF3E36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83" y="580943"/>
            <a:ext cx="1074102" cy="10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EC031455-FC42-0DAF-3682-4757FC56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52" y="1246453"/>
            <a:ext cx="1074102" cy="10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01F84A2-34E8-78EF-C0FA-6C741D892691}"/>
              </a:ext>
            </a:extLst>
          </p:cNvPr>
          <p:cNvGrpSpPr/>
          <p:nvPr/>
        </p:nvGrpSpPr>
        <p:grpSpPr>
          <a:xfrm>
            <a:off x="4610628" y="4721098"/>
            <a:ext cx="4421446" cy="1628321"/>
            <a:chOff x="4572000" y="4834493"/>
            <a:chExt cx="4421446" cy="162832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857101C-F61E-B7E1-B40F-AA62F4B360A6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13310345-84C5-30B0-3441-43794347899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4A2E9FEA-93A2-164C-92D3-5A689DF37378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5359A998-055F-34C6-0C49-B79AEC2CF63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970D7EF2-D6F5-8B1E-4FD5-7661424BFB3D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2A61094D-8519-2262-D0A5-657F6B47CB51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19">
              <a:extLst>
                <a:ext uri="{FF2B5EF4-FFF2-40B4-BE49-F238E27FC236}">
                  <a16:creationId xmlns:a16="http://schemas.microsoft.com/office/drawing/2014/main" id="{7C8D804C-5C9D-79DD-D9C5-68E90DE1214B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800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566</TotalTime>
  <Words>77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17</cp:revision>
  <dcterms:created xsi:type="dcterms:W3CDTF">2023-01-27T06:17:12Z</dcterms:created>
  <dcterms:modified xsi:type="dcterms:W3CDTF">2024-12-26T09:01:00Z</dcterms:modified>
</cp:coreProperties>
</file>