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-12032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:B3696</a:t>
            </a:r>
          </a:p>
          <a:p>
            <a:pPr algn="l"/>
            <a:r>
              <a:rPr lang="ja-JP" altLang="en-US" sz="2000" b="1" u="sng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真空ステンレスミニボトル</a:t>
            </a:r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130ml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:\1,000(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\1,100)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279690"/>
              </p:ext>
            </p:extLst>
          </p:nvPr>
        </p:nvGraphicFramePr>
        <p:xfrm>
          <a:off x="4659085" y="2779950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Φ46×135㎜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ステンレス、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、シリコンゴム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ブラック・ホワイト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71999" y="2534371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929281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小さいので手にもすっきり収まり、軽くて持ち運びにも便利なミニボトル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377F837-4EC5-4964-D5D4-666B8F480228}"/>
              </a:ext>
            </a:extLst>
          </p:cNvPr>
          <p:cNvSpPr txBox="1"/>
          <p:nvPr/>
        </p:nvSpPr>
        <p:spPr>
          <a:xfrm>
            <a:off x="1362356" y="5006045"/>
            <a:ext cx="4619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ブラック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0E8B8A-6959-17A0-F817-A997A85DB11A}"/>
              </a:ext>
            </a:extLst>
          </p:cNvPr>
          <p:cNvSpPr txBox="1"/>
          <p:nvPr/>
        </p:nvSpPr>
        <p:spPr>
          <a:xfrm>
            <a:off x="2777971" y="4722068"/>
            <a:ext cx="5068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ホワイト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205E5E4-2907-E110-0BFB-0EA35897D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18" t="9592" r="33855" b="7065"/>
          <a:stretch>
            <a:fillRect/>
          </a:stretch>
        </p:blipFill>
        <p:spPr bwMode="auto">
          <a:xfrm>
            <a:off x="946785" y="2010872"/>
            <a:ext cx="12763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66BDFD1-9EEF-78ED-85E8-3AE0D7CDF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80" t="11989" r="31125" b="7974"/>
          <a:stretch>
            <a:fillRect/>
          </a:stretch>
        </p:blipFill>
        <p:spPr bwMode="auto">
          <a:xfrm>
            <a:off x="2313405" y="1845079"/>
            <a:ext cx="1419225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C58A83C-0740-8163-EEA4-86390264CC71}"/>
              </a:ext>
            </a:extLst>
          </p:cNvPr>
          <p:cNvGrpSpPr>
            <a:grpSpLocks/>
          </p:cNvGrpSpPr>
          <p:nvPr/>
        </p:nvGrpSpPr>
        <p:grpSpPr bwMode="auto">
          <a:xfrm>
            <a:off x="668513" y="5305500"/>
            <a:ext cx="3142833" cy="1225108"/>
            <a:chOff x="-19049" y="206982"/>
            <a:chExt cx="3228974" cy="1421793"/>
          </a:xfrm>
        </p:grpSpPr>
        <p:sp>
          <p:nvSpPr>
            <p:cNvPr id="13" name="テキスト ボックス 34">
              <a:extLst>
                <a:ext uri="{FF2B5EF4-FFF2-40B4-BE49-F238E27FC236}">
                  <a16:creationId xmlns:a16="http://schemas.microsoft.com/office/drawing/2014/main" id="{BBF5BBE6-E58C-9107-E061-BF20F49C0C93}"/>
                </a:ext>
              </a:extLst>
            </p:cNvPr>
            <p:cNvSpPr txBox="1"/>
            <p:nvPr/>
          </p:nvSpPr>
          <p:spPr>
            <a:xfrm>
              <a:off x="-19049" y="206982"/>
              <a:ext cx="1057275" cy="202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r>
                <a:rPr kumimoji="1" lang="ja-JP" altLang="en-US" sz="105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名入れ範囲</a:t>
              </a:r>
            </a:p>
          </p:txBody>
        </p: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110DC65D-B1B1-8C9F-0891-AA9B42AD68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8225" y="308407"/>
              <a:ext cx="2171700" cy="1320368"/>
              <a:chOff x="1038225" y="308407"/>
              <a:chExt cx="2171700" cy="1320368"/>
            </a:xfrm>
          </p:grpSpPr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AA45BF12-28C3-2B6F-2A5A-52F13F01F7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38225" y="308407"/>
                <a:ext cx="2171700" cy="1320368"/>
                <a:chOff x="1038225" y="307552"/>
                <a:chExt cx="2168435" cy="1007441"/>
              </a:xfrm>
            </p:grpSpPr>
            <p:sp>
              <p:nvSpPr>
                <p:cNvPr id="20" name="四角形: 角を丸くする 19">
                  <a:extLst>
                    <a:ext uri="{FF2B5EF4-FFF2-40B4-BE49-F238E27FC236}">
                      <a16:creationId xmlns:a16="http://schemas.microsoft.com/office/drawing/2014/main" id="{32F9A8DA-E170-4A0F-EE0F-30C4257F3E40}"/>
                    </a:ext>
                  </a:extLst>
                </p:cNvPr>
                <p:cNvSpPr/>
                <p:nvPr/>
              </p:nvSpPr>
              <p:spPr>
                <a:xfrm>
                  <a:off x="1038225" y="307552"/>
                  <a:ext cx="2168435" cy="1007441"/>
                </a:xfrm>
                <a:prstGeom prst="roundRect">
                  <a:avLst>
                    <a:gd name="adj" fmla="val 3372"/>
                  </a:avLst>
                </a:prstGeom>
                <a:noFill/>
                <a:ln w="2540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テキスト ボックス 29">
                  <a:extLst>
                    <a:ext uri="{FF2B5EF4-FFF2-40B4-BE49-F238E27FC236}">
                      <a16:creationId xmlns:a16="http://schemas.microsoft.com/office/drawing/2014/main" id="{78918B4C-9A01-EBC1-89ED-B04886CBD1FA}"/>
                    </a:ext>
                  </a:extLst>
                </p:cNvPr>
                <p:cNvSpPr txBox="1"/>
                <p:nvPr/>
              </p:nvSpPr>
              <p:spPr>
                <a:xfrm>
                  <a:off x="1884676" y="711999"/>
                  <a:ext cx="1236388" cy="22484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kumimoji="1" lang="en-US" altLang="ja-JP" sz="1050" b="1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W20×H40mm</a:t>
                  </a:r>
                  <a:endParaRPr kumimoji="1" lang="ja-JP" altLang="en-US" sz="1050" b="1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6C1B1B2B-55EF-6C37-156A-682D1EAE17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845" t="22845" r="33823" b="23820"/>
              <a:stretch>
                <a:fillRect/>
              </a:stretch>
            </p:blipFill>
            <p:spPr bwMode="auto">
              <a:xfrm>
                <a:off x="1181100" y="371475"/>
                <a:ext cx="649606" cy="1181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3" name="図 22">
            <a:extLst>
              <a:ext uri="{FF2B5EF4-FFF2-40B4-BE49-F238E27FC236}">
                <a16:creationId xmlns:a16="http://schemas.microsoft.com/office/drawing/2014/main" id="{4F3BEABE-C6CD-7A25-0FE4-228DAA3DF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085" y="767602"/>
            <a:ext cx="1360494" cy="136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4322612-038A-1B07-577A-9AFD6774D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931" y="776898"/>
            <a:ext cx="1360494" cy="136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2B2E26FF-D895-846C-0568-866EEF681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140" y="767602"/>
            <a:ext cx="1360494" cy="136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6F11FD7-FDEA-C563-3DDE-3F01D81FBDB8}"/>
              </a:ext>
            </a:extLst>
          </p:cNvPr>
          <p:cNvGrpSpPr/>
          <p:nvPr/>
        </p:nvGrpSpPr>
        <p:grpSpPr>
          <a:xfrm>
            <a:off x="4571999" y="4719304"/>
            <a:ext cx="4421446" cy="1628321"/>
            <a:chOff x="4572000" y="4834493"/>
            <a:chExt cx="4421446" cy="1628321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D8F71949-F5E3-2455-9AD9-5992D550B6F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C6C342E-11B7-8DE1-F471-C52F5127EAA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49D4FA9C-A41C-2E08-B2E1-6E2FE0C3C15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895E4C73-7980-A6A9-4CB3-EEF9FFE88C3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9D7982A8-A399-8F82-7874-7515B7C4365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A60BEF6D-9B37-2C5E-3315-97980BA216C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19">
              <a:extLst>
                <a:ext uri="{FF2B5EF4-FFF2-40B4-BE49-F238E27FC236}">
                  <a16:creationId xmlns:a16="http://schemas.microsoft.com/office/drawing/2014/main" id="{C2A9B4E8-EAFA-B4F8-4AF7-BA3DC55ADA4A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1705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569</TotalTime>
  <Words>66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美千代 秋山</cp:lastModifiedBy>
  <cp:revision>24</cp:revision>
  <dcterms:created xsi:type="dcterms:W3CDTF">2023-01-27T06:17:12Z</dcterms:created>
  <dcterms:modified xsi:type="dcterms:W3CDTF">2025-06-27T08:23:20Z</dcterms:modified>
</cp:coreProperties>
</file>