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E6CAFF-2B7F-7C24-E918-1B7A049C4EA1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70C4EE-5223-97EA-26A0-FECC769ECFD2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0" y="494110"/>
            <a:ext cx="4344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:L3633</a:t>
            </a:r>
          </a:p>
          <a:p>
            <a:pPr algn="l"/>
            <a:r>
              <a:rPr lang="en-US" altLang="ja-JP" sz="20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COB</a:t>
            </a:r>
            <a:r>
              <a:rPr lang="ja-JP" altLang="en-US" sz="20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多機能ムーブヘッドライト</a:t>
            </a:r>
            <a:endParaRPr lang="ja-JP" altLang="en-US" sz="20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4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:\1,600(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\1,760)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05520"/>
              </p:ext>
            </p:extLst>
          </p:nvPr>
        </p:nvGraphicFramePr>
        <p:xfrm>
          <a:off x="4841538" y="2870358"/>
          <a:ext cx="4122148" cy="1533618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l-GR" altLang="ja-JP" sz="900" dirty="0">
                          <a:solidFill>
                            <a:schemeClr val="tx1"/>
                          </a:solidFill>
                        </a:rPr>
                        <a:t>150×30×28㎜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87g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ABS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カラー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ブラック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94403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化粧箱入り、取扱説明書、充電ケーブル付属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754452" y="2624779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3797835" cy="434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防災・日常・アウトドアなど多岐にわたって活躍する多機能ライト</a:t>
            </a:r>
            <a:b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ヘッド部分は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度まで回転でき、広範囲での照射が可能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78D13D0-B7DE-53CE-6E56-82A55F0E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9" y="2158358"/>
            <a:ext cx="2447641" cy="162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50F578C-6E3B-915F-4F91-DF40FA436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88" y="3074061"/>
            <a:ext cx="984452" cy="182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FA5BFD1-2C63-7D4C-5206-C6337BE39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9983" y="2489672"/>
            <a:ext cx="1476914" cy="139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90865D21-3E41-A7B0-65CD-E8786D32372D}"/>
              </a:ext>
            </a:extLst>
          </p:cNvPr>
          <p:cNvGrpSpPr>
            <a:grpSpLocks/>
          </p:cNvGrpSpPr>
          <p:nvPr/>
        </p:nvGrpSpPr>
        <p:grpSpPr bwMode="auto">
          <a:xfrm>
            <a:off x="740738" y="4765943"/>
            <a:ext cx="3411288" cy="1667935"/>
            <a:chOff x="-39438" y="122764"/>
            <a:chExt cx="3411288" cy="1667935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4579F4B3-D090-3982-020E-31AE037541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9438" y="122764"/>
              <a:ext cx="3411288" cy="1667935"/>
              <a:chOff x="-39536" y="56350"/>
              <a:chExt cx="3419748" cy="765597"/>
            </a:xfrm>
          </p:grpSpPr>
          <p:sp>
            <p:nvSpPr>
              <p:cNvPr id="36" name="テキスト ボックス 34">
                <a:extLst>
                  <a:ext uri="{FF2B5EF4-FFF2-40B4-BE49-F238E27FC236}">
                    <a16:creationId xmlns:a16="http://schemas.microsoft.com/office/drawing/2014/main" id="{A0C039FD-EA7E-5162-99E9-161AB0EFC72A}"/>
                  </a:ext>
                </a:extLst>
              </p:cNvPr>
              <p:cNvSpPr txBox="1"/>
              <p:nvPr/>
            </p:nvSpPr>
            <p:spPr>
              <a:xfrm>
                <a:off x="-39536" y="56350"/>
                <a:ext cx="935765" cy="1399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00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■</a:t>
                </a:r>
                <a:r>
                  <a:rPr kumimoji="1" lang="ja-JP" altLang="en-US" sz="1000" b="1" u="sng">
                    <a:latin typeface="Meiryo UI" panose="020B0604030504040204" pitchFamily="50" charset="-128"/>
                    <a:ea typeface="Meiryo UI" panose="020B0604030504040204" pitchFamily="50" charset="-128"/>
                  </a:rPr>
                  <a:t>名入れ範囲</a:t>
                </a:r>
              </a:p>
            </p:txBody>
          </p:sp>
          <p:grpSp>
            <p:nvGrpSpPr>
              <p:cNvPr id="37" name="グループ化 36">
                <a:extLst>
                  <a:ext uri="{FF2B5EF4-FFF2-40B4-BE49-F238E27FC236}">
                    <a16:creationId xmlns:a16="http://schemas.microsoft.com/office/drawing/2014/main" id="{8AC0107D-6609-98B1-2281-8EE72B4A0E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863" y="180894"/>
                <a:ext cx="2425349" cy="641053"/>
                <a:chOff x="954863" y="180894"/>
                <a:chExt cx="2436194" cy="641053"/>
              </a:xfrm>
            </p:grpSpPr>
            <p:sp>
              <p:nvSpPr>
                <p:cNvPr id="39" name="四角形: 角を丸くする 38">
                  <a:extLst>
                    <a:ext uri="{FF2B5EF4-FFF2-40B4-BE49-F238E27FC236}">
                      <a16:creationId xmlns:a16="http://schemas.microsoft.com/office/drawing/2014/main" id="{0DB9770A-FD88-EF01-D759-1B87BFB7FF01}"/>
                    </a:ext>
                  </a:extLst>
                </p:cNvPr>
                <p:cNvSpPr/>
                <p:nvPr/>
              </p:nvSpPr>
              <p:spPr>
                <a:xfrm>
                  <a:off x="954863" y="180894"/>
                  <a:ext cx="2360153" cy="641053"/>
                </a:xfrm>
                <a:prstGeom prst="roundRect">
                  <a:avLst>
                    <a:gd name="adj" fmla="val 3372"/>
                  </a:avLst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テキスト ボックス 8">
                  <a:extLst>
                    <a:ext uri="{FF2B5EF4-FFF2-40B4-BE49-F238E27FC236}">
                      <a16:creationId xmlns:a16="http://schemas.microsoft.com/office/drawing/2014/main" id="{9221CCE2-E539-32C5-8B1A-1A8C24131D17}"/>
                    </a:ext>
                  </a:extLst>
                </p:cNvPr>
                <p:cNvSpPr txBox="1"/>
                <p:nvPr/>
              </p:nvSpPr>
              <p:spPr>
                <a:xfrm>
                  <a:off x="1913993" y="426822"/>
                  <a:ext cx="1477064" cy="157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ja-JP" sz="1050" b="1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W15×H10mm</a:t>
                  </a:r>
                  <a:endParaRPr kumimoji="1" lang="ja-JP" altLang="en-US" sz="1050" b="1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9E82B62-7278-A1BB-6AC5-D917F1EEEC76}"/>
                  </a:ext>
                </a:extLst>
              </p:cNvPr>
              <p:cNvSpPr/>
              <p:nvPr/>
            </p:nvSpPr>
            <p:spPr bwMode="auto">
              <a:xfrm>
                <a:off x="1451391" y="301672"/>
                <a:ext cx="496528" cy="830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1AA44015-1D0F-4161-9188-1830A640F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2" t="17439" r="35023" b="10689"/>
            <a:stretch>
              <a:fillRect/>
            </a:stretch>
          </p:blipFill>
          <p:spPr bwMode="auto">
            <a:xfrm>
              <a:off x="1181100" y="470710"/>
              <a:ext cx="495300" cy="122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89230A96-FAB8-2249-B50A-3F2B7782B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86" y="787823"/>
            <a:ext cx="1436452" cy="143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94F21CD5-F0B2-51B8-B3E9-5F54DFA55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50" y="798036"/>
            <a:ext cx="1436452" cy="143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63CD893D-7B92-00B4-0370-0B6DB32D6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18" y="781702"/>
            <a:ext cx="1436452" cy="143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853932A-A31F-6453-1DA4-5B50650277E6}"/>
              </a:ext>
            </a:extLst>
          </p:cNvPr>
          <p:cNvGrpSpPr/>
          <p:nvPr/>
        </p:nvGrpSpPr>
        <p:grpSpPr>
          <a:xfrm>
            <a:off x="4743177" y="4727916"/>
            <a:ext cx="4287006" cy="1638367"/>
            <a:chOff x="4646217" y="4649591"/>
            <a:chExt cx="4287006" cy="1638367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FF267A73-30E8-4C01-F89F-82BC9C34FEB8}"/>
                </a:ext>
              </a:extLst>
            </p:cNvPr>
            <p:cNvGrpSpPr/>
            <p:nvPr/>
          </p:nvGrpSpPr>
          <p:grpSpPr>
            <a:xfrm>
              <a:off x="4646217" y="4649591"/>
              <a:ext cx="4287006" cy="1382301"/>
              <a:chOff x="4572000" y="4834493"/>
              <a:chExt cx="4421446" cy="1382301"/>
            </a:xfrm>
          </p:grpSpPr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01A80C8C-8E58-CFDC-3ADA-DB50CC4B58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420043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F008E060-F3DC-72B5-08A3-72B904E80E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682858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1717BFB2-755C-F4AD-F9D8-D9D07CA749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946630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AE61A113-7B5B-927B-39FA-3FC8283966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6216794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F02616A6-2DF3-D3B9-ED8A-8E5DF17AF9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160900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テキスト ボックス 19">
                <a:extLst>
                  <a:ext uri="{FF2B5EF4-FFF2-40B4-BE49-F238E27FC236}">
                    <a16:creationId xmlns:a16="http://schemas.microsoft.com/office/drawing/2014/main" id="{33A56F93-FFC8-42A8-67AC-9A9FD084EA6E}"/>
                  </a:ext>
                </a:extLst>
              </p:cNvPr>
              <p:cNvSpPr txBox="1"/>
              <p:nvPr/>
            </p:nvSpPr>
            <p:spPr>
              <a:xfrm>
                <a:off x="4572000" y="4834493"/>
                <a:ext cx="82586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1100" dirty="0"/>
                  <a:t>memo</a:t>
                </a:r>
                <a:endParaRPr kumimoji="1" lang="ja-JP" altLang="en-US" sz="1100" dirty="0"/>
              </a:p>
            </p:txBody>
          </p:sp>
        </p:grp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76DEB82C-1F53-C0C4-6E34-88D09B39858C}"/>
                </a:ext>
              </a:extLst>
            </p:cNvPr>
            <p:cNvCxnSpPr>
              <a:cxnSpLocks/>
            </p:cNvCxnSpPr>
            <p:nvPr/>
          </p:nvCxnSpPr>
          <p:spPr>
            <a:xfrm>
              <a:off x="4744578" y="6287958"/>
              <a:ext cx="418864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1951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825</TotalTime>
  <Words>75</Words>
  <Application>Microsoft Office PowerPoint</Application>
  <PresentationFormat>画面に合わせる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24</cp:revision>
  <dcterms:created xsi:type="dcterms:W3CDTF">2023-01-27T06:17:12Z</dcterms:created>
  <dcterms:modified xsi:type="dcterms:W3CDTF">2025-01-08T08:18:03Z</dcterms:modified>
</cp:coreProperties>
</file>