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AA4520-7EDB-6E4D-640E-C4BC1D8A233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6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FF17852-6A80-3FFF-D0F0-36B5C58162B8}"/>
              </a:ext>
            </a:extLst>
          </p:cNvPr>
          <p:cNvSpPr/>
          <p:nvPr/>
        </p:nvSpPr>
        <p:spPr>
          <a:xfrm>
            <a:off x="131877" y="72764"/>
            <a:ext cx="8880246" cy="6589486"/>
          </a:xfrm>
          <a:prstGeom prst="roundRect">
            <a:avLst>
              <a:gd name="adj" fmla="val 596"/>
            </a:avLst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53ECE64B-6042-1784-BBBF-B20D32404759}"/>
              </a:ext>
            </a:extLst>
          </p:cNvPr>
          <p:cNvSpPr/>
          <p:nvPr/>
        </p:nvSpPr>
        <p:spPr>
          <a:xfrm>
            <a:off x="373743" y="4632157"/>
            <a:ext cx="8457436" cy="1961147"/>
          </a:xfrm>
          <a:prstGeom prst="roundRect">
            <a:avLst>
              <a:gd name="adj" fmla="val 2507"/>
            </a:avLst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A9C4159D-94BA-695B-CC64-F2FD2E1B87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6" b="10635"/>
          <a:stretch/>
        </p:blipFill>
        <p:spPr>
          <a:xfrm>
            <a:off x="6748476" y="5037058"/>
            <a:ext cx="1759798" cy="140728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060F3DB-016F-0A28-51A3-A21056D6F9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070" y="1303344"/>
            <a:ext cx="2394205" cy="2394205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EA526AA-771D-F5BA-9920-D872D0816C89}"/>
              </a:ext>
            </a:extLst>
          </p:cNvPr>
          <p:cNvSpPr txBox="1"/>
          <p:nvPr/>
        </p:nvSpPr>
        <p:spPr>
          <a:xfrm>
            <a:off x="2080782" y="346356"/>
            <a:ext cx="53069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メモリー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ウッド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タイプ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1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ABF95A4-4560-7989-3782-A930949E5BC6}"/>
              </a:ext>
            </a:extLst>
          </p:cNvPr>
          <p:cNvSpPr txBox="1"/>
          <p:nvPr/>
        </p:nvSpPr>
        <p:spPr>
          <a:xfrm>
            <a:off x="2110378" y="818607"/>
            <a:ext cx="27606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自然の木の色を活かした木製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メモリー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8F08F7D3-6B9A-8864-6E44-4964C4F788AE}"/>
              </a:ext>
            </a:extLst>
          </p:cNvPr>
          <p:cNvGrpSpPr/>
          <p:nvPr/>
        </p:nvGrpSpPr>
        <p:grpSpPr>
          <a:xfrm>
            <a:off x="493486" y="332289"/>
            <a:ext cx="1555328" cy="908359"/>
            <a:chOff x="174172" y="192951"/>
            <a:chExt cx="1285129" cy="908359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AD7A6F8-8C9D-A2F0-099B-15E0F3BC7938}"/>
                </a:ext>
              </a:extLst>
            </p:cNvPr>
            <p:cNvSpPr/>
            <p:nvPr/>
          </p:nvSpPr>
          <p:spPr>
            <a:xfrm>
              <a:off x="174172" y="252548"/>
              <a:ext cx="1184365" cy="696683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3400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7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E632AE80-7AD0-CEA3-8C7A-B7C677C70DBC}"/>
                </a:ext>
              </a:extLst>
            </p:cNvPr>
            <p:cNvSpPr/>
            <p:nvPr/>
          </p:nvSpPr>
          <p:spPr>
            <a:xfrm>
              <a:off x="293598" y="192951"/>
              <a:ext cx="58874" cy="908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44E22F76-8678-8676-FDF6-9EA4AFB1CD06}"/>
                </a:ext>
              </a:extLst>
            </p:cNvPr>
            <p:cNvSpPr txBox="1"/>
            <p:nvPr/>
          </p:nvSpPr>
          <p:spPr>
            <a:xfrm>
              <a:off x="403387" y="408095"/>
              <a:ext cx="10559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ja-JP" sz="20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U3532</a:t>
              </a:r>
              <a:endParaRPr lang="en-US" altLang="ja-JP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635D8F-8819-7BAA-F11C-96457E089528}"/>
              </a:ext>
            </a:extLst>
          </p:cNvPr>
          <p:cNvSpPr txBox="1"/>
          <p:nvPr/>
        </p:nvSpPr>
        <p:spPr>
          <a:xfrm>
            <a:off x="598034" y="4742847"/>
            <a:ext cx="394990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■商品サイズ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:69×20×9.5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■材質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木他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■容量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:2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32GB</a:t>
            </a: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■白箱サイズ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):110×75×19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■備考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:100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個から受注対応商品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キャップタイプ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CBA3D19-A6BB-7299-15B5-0D7F23339342}"/>
              </a:ext>
            </a:extLst>
          </p:cNvPr>
          <p:cNvGrpSpPr/>
          <p:nvPr/>
        </p:nvGrpSpPr>
        <p:grpSpPr>
          <a:xfrm>
            <a:off x="4821119" y="3751731"/>
            <a:ext cx="1518761" cy="661433"/>
            <a:chOff x="4778382" y="3751731"/>
            <a:chExt cx="1518761" cy="66143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C231AFC6-8B9B-AFB6-EC8F-4FC42B5669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161" t="46258" r="36622" b="44261"/>
            <a:stretch/>
          </p:blipFill>
          <p:spPr>
            <a:xfrm>
              <a:off x="5028385" y="4056113"/>
              <a:ext cx="987142" cy="357051"/>
            </a:xfrm>
            <a:prstGeom prst="rect">
              <a:avLst/>
            </a:prstGeom>
          </p:spPr>
        </p:pic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04B82924-B778-619F-B3DF-01BF265F7D78}"/>
                </a:ext>
              </a:extLst>
            </p:cNvPr>
            <p:cNvSpPr txBox="1"/>
            <p:nvPr/>
          </p:nvSpPr>
          <p:spPr>
            <a:xfrm>
              <a:off x="4778382" y="3751731"/>
              <a:ext cx="151876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・名入れ</a:t>
              </a:r>
              <a:endParaRPr lang="ja-JP" altLang="en-US" sz="1200" b="1" i="0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DDCB1A83-FB60-32DD-75AB-0059C4FB5565}"/>
              </a:ext>
            </a:extLst>
          </p:cNvPr>
          <p:cNvSpPr txBox="1"/>
          <p:nvPr/>
        </p:nvSpPr>
        <p:spPr>
          <a:xfrm>
            <a:off x="6062944" y="3971265"/>
            <a:ext cx="12015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レーザー彫刻</a:t>
            </a:r>
            <a:endParaRPr lang="en-US" altLang="ja-JP" sz="120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W40×H13</a:t>
            </a:r>
            <a:r>
              <a:rPr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ja-JP" altLang="en-US" sz="1200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68AE8C0-4219-F39B-D406-DBE1DFECDC62}"/>
              </a:ext>
            </a:extLst>
          </p:cNvPr>
          <p:cNvSpPr txBox="1"/>
          <p:nvPr/>
        </p:nvSpPr>
        <p:spPr>
          <a:xfrm>
            <a:off x="4821119" y="4742847"/>
            <a:ext cx="39499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■カラー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ブラウン・ナチュラル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77272C1-5C98-309A-AAF9-452FBF27A34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7" t="24956" r="15538" b="53076"/>
          <a:stretch/>
        </p:blipFill>
        <p:spPr>
          <a:xfrm>
            <a:off x="531223" y="1262744"/>
            <a:ext cx="3071264" cy="99505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E532AEB-A9F4-090D-E3C2-C96F64C6741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5" t="24376" r="8036" b="24094"/>
          <a:stretch/>
        </p:blipFill>
        <p:spPr>
          <a:xfrm>
            <a:off x="2760616" y="3509555"/>
            <a:ext cx="1541418" cy="94923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714C5FA-E668-9BB7-9C2D-FABD124F38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7" t="52205" r="15538" b="23955"/>
          <a:stretch/>
        </p:blipFill>
        <p:spPr>
          <a:xfrm>
            <a:off x="531223" y="2272937"/>
            <a:ext cx="3071262" cy="1079864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1D139BE-A5D7-1EF4-6A6A-8AAF21675694}"/>
              </a:ext>
            </a:extLst>
          </p:cNvPr>
          <p:cNvSpPr txBox="1"/>
          <p:nvPr/>
        </p:nvSpPr>
        <p:spPr>
          <a:xfrm>
            <a:off x="2899954" y="2155163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ブラウン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1F2D32B-E575-52F9-8689-8CB6099271C3}"/>
              </a:ext>
            </a:extLst>
          </p:cNvPr>
          <p:cNvSpPr txBox="1"/>
          <p:nvPr/>
        </p:nvSpPr>
        <p:spPr>
          <a:xfrm>
            <a:off x="2804159" y="3182775"/>
            <a:ext cx="6976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ナチュラル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19B06C8-446B-F25E-F2F0-88C21CC25B42}"/>
              </a:ext>
            </a:extLst>
          </p:cNvPr>
          <p:cNvGrpSpPr/>
          <p:nvPr/>
        </p:nvGrpSpPr>
        <p:grpSpPr>
          <a:xfrm>
            <a:off x="7356043" y="1236189"/>
            <a:ext cx="1518761" cy="1946586"/>
            <a:chOff x="7385390" y="1349720"/>
            <a:chExt cx="1518761" cy="1946586"/>
          </a:xfrm>
        </p:grpSpPr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949A0DA1-C7EC-EADD-C57B-E23B767D1C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103" t="36428" r="26681" b="28510"/>
            <a:stretch/>
          </p:blipFill>
          <p:spPr>
            <a:xfrm>
              <a:off x="7459484" y="1694117"/>
              <a:ext cx="923108" cy="893647"/>
            </a:xfrm>
            <a:prstGeom prst="rect">
              <a:avLst/>
            </a:prstGeom>
          </p:spPr>
        </p:pic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AD39749A-4905-4374-EE22-8FD4415DAA05}"/>
                </a:ext>
              </a:extLst>
            </p:cNvPr>
            <p:cNvSpPr txBox="1"/>
            <p:nvPr/>
          </p:nvSpPr>
          <p:spPr>
            <a:xfrm>
              <a:off x="7385390" y="1349720"/>
              <a:ext cx="151876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・ライトのカラー</a:t>
              </a:r>
              <a:endParaRPr lang="ja-JP" altLang="en-US" sz="1200" b="1" i="0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3EFD0CFF-F52F-F4C0-D91A-D7B4A2B8BEE3}"/>
                </a:ext>
              </a:extLst>
            </p:cNvPr>
            <p:cNvSpPr txBox="1"/>
            <p:nvPr/>
          </p:nvSpPr>
          <p:spPr>
            <a:xfrm>
              <a:off x="7385390" y="2649975"/>
              <a:ext cx="113171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白</a:t>
              </a:r>
              <a:r>
                <a:rPr lang="ja-JP" altLang="en-US" sz="900" i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・青・緑・赤の</a:t>
              </a:r>
              <a:endParaRPr lang="en-US" altLang="ja-JP" sz="9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r>
                <a:rPr lang="en-US" altLang="ja-JP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</a:t>
              </a:r>
              <a:r>
                <a:rPr lang="ja-JP" altLang="en-US" sz="900" i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色からお選び</a:t>
              </a:r>
              <a:endParaRPr lang="en-US" altLang="ja-JP" sz="9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r>
                <a:rPr lang="ja-JP" altLang="en-US" sz="900" i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いただけます。</a:t>
              </a:r>
              <a:endParaRPr lang="en-US" altLang="ja-JP" sz="9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r>
                <a:rPr lang="ja-JP" alt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写真は緑です。</a:t>
              </a:r>
              <a:endParaRPr lang="ja-JP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72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668</TotalTime>
  <Words>99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NEED - SAKAGUCHI</cp:lastModifiedBy>
  <cp:revision>22</cp:revision>
  <dcterms:created xsi:type="dcterms:W3CDTF">2023-01-27T06:17:12Z</dcterms:created>
  <dcterms:modified xsi:type="dcterms:W3CDTF">2024-05-22T10:01:43Z</dcterms:modified>
</cp:coreProperties>
</file>