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31877" y="72764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4632157"/>
            <a:ext cx="8457436" cy="1961147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9C4159D-94BA-695B-CC64-F2FD2E1B87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6" b="10635"/>
          <a:stretch/>
        </p:blipFill>
        <p:spPr>
          <a:xfrm>
            <a:off x="6748476" y="5037058"/>
            <a:ext cx="1759798" cy="140728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060F3DB-016F-0A28-51A3-A21056D6F9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070" y="1303344"/>
            <a:ext cx="2394205" cy="2394205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2" y="346356"/>
            <a:ext cx="5306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ウッド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タイプ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27606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自然の木の色を活かした木製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U3532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4742847"/>
            <a:ext cx="39499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:69×20×9.5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木他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キャップタイプ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CBA3D19-A6BB-7299-15B5-0D7F23339342}"/>
              </a:ext>
            </a:extLst>
          </p:cNvPr>
          <p:cNvGrpSpPr/>
          <p:nvPr/>
        </p:nvGrpSpPr>
        <p:grpSpPr>
          <a:xfrm>
            <a:off x="4821119" y="3751731"/>
            <a:ext cx="1518761" cy="661433"/>
            <a:chOff x="4778382" y="3751731"/>
            <a:chExt cx="1518761" cy="661433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C231AFC6-8B9B-AFB6-EC8F-4FC42B5669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161" t="46258" r="36622" b="44261"/>
            <a:stretch/>
          </p:blipFill>
          <p:spPr>
            <a:xfrm>
              <a:off x="5028385" y="4056113"/>
              <a:ext cx="987142" cy="357051"/>
            </a:xfrm>
            <a:prstGeom prst="rect">
              <a:avLst/>
            </a:prstGeom>
          </p:spPr>
        </p:pic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04B82924-B778-619F-B3DF-01BF265F7D78}"/>
                </a:ext>
              </a:extLst>
            </p:cNvPr>
            <p:cNvSpPr txBox="1"/>
            <p:nvPr/>
          </p:nvSpPr>
          <p:spPr>
            <a:xfrm>
              <a:off x="4778382" y="3751731"/>
              <a:ext cx="15187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・名入れ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DCB1A83-FB60-32DD-75AB-0059C4FB5565}"/>
              </a:ext>
            </a:extLst>
          </p:cNvPr>
          <p:cNvSpPr txBox="1"/>
          <p:nvPr/>
        </p:nvSpPr>
        <p:spPr>
          <a:xfrm>
            <a:off x="6062944" y="3971265"/>
            <a:ext cx="12015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レーザー彫刻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W40×H13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ja-JP" altLang="en-US" sz="1200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4742847"/>
            <a:ext cx="39499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ブラウン・ナチュラル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77272C1-5C98-309A-AAF9-452FBF27A34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7" t="24956" r="15538" b="53076"/>
          <a:stretch/>
        </p:blipFill>
        <p:spPr>
          <a:xfrm>
            <a:off x="531223" y="1262744"/>
            <a:ext cx="3071264" cy="99505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E532AEB-A9F4-090D-E3C2-C96F64C6741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5" t="24376" r="8036" b="24094"/>
          <a:stretch/>
        </p:blipFill>
        <p:spPr>
          <a:xfrm>
            <a:off x="2760616" y="3509555"/>
            <a:ext cx="1541418" cy="94923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714C5FA-E668-9BB7-9C2D-FABD124F38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7" t="52205" r="15538" b="23955"/>
          <a:stretch/>
        </p:blipFill>
        <p:spPr>
          <a:xfrm>
            <a:off x="531223" y="2272937"/>
            <a:ext cx="3071262" cy="107986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1D139BE-A5D7-1EF4-6A6A-8AAF21675694}"/>
              </a:ext>
            </a:extLst>
          </p:cNvPr>
          <p:cNvSpPr txBox="1"/>
          <p:nvPr/>
        </p:nvSpPr>
        <p:spPr>
          <a:xfrm>
            <a:off x="2899954" y="2155163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ブラウン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1F2D32B-E575-52F9-8689-8CB6099271C3}"/>
              </a:ext>
            </a:extLst>
          </p:cNvPr>
          <p:cNvSpPr txBox="1"/>
          <p:nvPr/>
        </p:nvSpPr>
        <p:spPr>
          <a:xfrm>
            <a:off x="2804159" y="3182775"/>
            <a:ext cx="6976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ナチュラル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19B06C8-446B-F25E-F2F0-88C21CC25B42}"/>
              </a:ext>
            </a:extLst>
          </p:cNvPr>
          <p:cNvGrpSpPr/>
          <p:nvPr/>
        </p:nvGrpSpPr>
        <p:grpSpPr>
          <a:xfrm>
            <a:off x="7356043" y="1236189"/>
            <a:ext cx="1518761" cy="1946586"/>
            <a:chOff x="7385390" y="1349720"/>
            <a:chExt cx="1518761" cy="1946586"/>
          </a:xfrm>
        </p:grpSpPr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949A0DA1-C7EC-EADD-C57B-E23B767D1C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103" t="36428" r="26681" b="28510"/>
            <a:stretch/>
          </p:blipFill>
          <p:spPr>
            <a:xfrm>
              <a:off x="7459484" y="1694117"/>
              <a:ext cx="923108" cy="893647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AD39749A-4905-4374-EE22-8FD4415DAA05}"/>
                </a:ext>
              </a:extLst>
            </p:cNvPr>
            <p:cNvSpPr txBox="1"/>
            <p:nvPr/>
          </p:nvSpPr>
          <p:spPr>
            <a:xfrm>
              <a:off x="7385390" y="1349720"/>
              <a:ext cx="15187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・ライトのカラー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3EFD0CFF-F52F-F4C0-D91A-D7B4A2B8BEE3}"/>
                </a:ext>
              </a:extLst>
            </p:cNvPr>
            <p:cNvSpPr txBox="1"/>
            <p:nvPr/>
          </p:nvSpPr>
          <p:spPr>
            <a:xfrm>
              <a:off x="7385390" y="2649975"/>
              <a:ext cx="113171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白</a:t>
              </a:r>
              <a:r>
                <a:rPr lang="ja-JP" altLang="en-US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・青・緑・赤の</a:t>
              </a:r>
              <a:endParaRPr lang="en-US" altLang="ja-JP" sz="9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en-US" altLang="ja-JP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r>
              <a:r>
                <a:rPr lang="ja-JP" altLang="en-US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色からお選び</a:t>
              </a:r>
              <a:endParaRPr lang="en-US" altLang="ja-JP" sz="9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いただけます。</a:t>
              </a:r>
              <a:endParaRPr lang="en-US" altLang="ja-JP" sz="9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写真は緑です。</a:t>
              </a:r>
              <a:endParaRPr lang="ja-JP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668</TotalTime>
  <Words>99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22</cp:revision>
  <dcterms:created xsi:type="dcterms:W3CDTF">2023-01-27T06:17:12Z</dcterms:created>
  <dcterms:modified xsi:type="dcterms:W3CDTF">2024-05-22T10:01:43Z</dcterms:modified>
</cp:coreProperties>
</file>