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8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45143" y="116114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883CEC81-6C92-E3CB-07EF-26F495574C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2" t="4183" r="9162" b="8781"/>
          <a:stretch/>
        </p:blipFill>
        <p:spPr>
          <a:xfrm>
            <a:off x="330927" y="1105988"/>
            <a:ext cx="2908662" cy="3143796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36933485-4726-6D16-AF34-4E40B582CB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8" t="9311" r="7556" b="9262"/>
          <a:stretch/>
        </p:blipFill>
        <p:spPr>
          <a:xfrm>
            <a:off x="2647405" y="3048000"/>
            <a:ext cx="1924594" cy="1837509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E1F0F3DB-E53C-2D0D-E6BD-4B88F73624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196" y="1379195"/>
            <a:ext cx="2500073" cy="2500073"/>
          </a:xfrm>
          <a:prstGeom prst="rect">
            <a:avLst/>
          </a:prstGeom>
        </p:spPr>
      </p:pic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373743" y="5066211"/>
            <a:ext cx="8457436" cy="1298493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2" y="346356"/>
            <a:ext cx="53069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ウッドタイプ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29065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素朴でナチュラル。あたたかい素材が魅力です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U3089</a:t>
              </a:r>
              <a:endParaRPr lang="en-US" altLang="ja-JP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598034" y="5193516"/>
            <a:ext cx="3949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:65×21×13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木他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■容量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32GB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610F1DC-CBBB-C00B-8208-12A4980C517D}"/>
              </a:ext>
            </a:extLst>
          </p:cNvPr>
          <p:cNvGrpSpPr/>
          <p:nvPr/>
        </p:nvGrpSpPr>
        <p:grpSpPr>
          <a:xfrm>
            <a:off x="5388031" y="3984193"/>
            <a:ext cx="1849463" cy="809387"/>
            <a:chOff x="4914595" y="4013659"/>
            <a:chExt cx="1648102" cy="644920"/>
          </a:xfrm>
        </p:grpSpPr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778EBFFA-1947-6B5E-4634-22078B932E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078" t="45301" r="29166" b="42186"/>
            <a:stretch/>
          </p:blipFill>
          <p:spPr>
            <a:xfrm>
              <a:off x="5169326" y="4230790"/>
              <a:ext cx="1393371" cy="427789"/>
            </a:xfrm>
            <a:prstGeom prst="rect">
              <a:avLst/>
            </a:prstGeom>
          </p:spPr>
        </p:pic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04B82924-B778-619F-B3DF-01BF265F7D78}"/>
                </a:ext>
              </a:extLst>
            </p:cNvPr>
            <p:cNvSpPr txBox="1"/>
            <p:nvPr/>
          </p:nvSpPr>
          <p:spPr>
            <a:xfrm>
              <a:off x="4914595" y="4013659"/>
              <a:ext cx="151876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・名入れ</a:t>
              </a:r>
              <a:endParaRPr lang="ja-JP" altLang="en-US" sz="1200" b="1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DCB1A83-FB60-32DD-75AB-0059C4FB5565}"/>
              </a:ext>
            </a:extLst>
          </p:cNvPr>
          <p:cNvSpPr txBox="1"/>
          <p:nvPr/>
        </p:nvSpPr>
        <p:spPr>
          <a:xfrm>
            <a:off x="7020624" y="4264641"/>
            <a:ext cx="1315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レーザー彫刻</a:t>
            </a: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W40×H13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ja-JP" altLang="en-US" sz="1200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821119" y="5193516"/>
            <a:ext cx="3949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■白箱サイズ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):110×75×19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回転タイプ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ウォルナット・メイプル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6F7E6BD-B4F4-0983-E3D0-DC22D80C89F1}"/>
              </a:ext>
            </a:extLst>
          </p:cNvPr>
          <p:cNvSpPr txBox="1"/>
          <p:nvPr/>
        </p:nvSpPr>
        <p:spPr>
          <a:xfrm>
            <a:off x="1857038" y="2721027"/>
            <a:ext cx="4892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メイプル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CF757A7-E47E-6612-0EB8-7B0951E0CA50}"/>
              </a:ext>
            </a:extLst>
          </p:cNvPr>
          <p:cNvSpPr txBox="1"/>
          <p:nvPr/>
        </p:nvSpPr>
        <p:spPr>
          <a:xfrm>
            <a:off x="1865747" y="3879268"/>
            <a:ext cx="6254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ウォルナット</a:t>
            </a:r>
          </a:p>
        </p:txBody>
      </p:sp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757</TotalTime>
  <Words>74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24</cp:revision>
  <dcterms:created xsi:type="dcterms:W3CDTF">2023-01-27T06:17:12Z</dcterms:created>
  <dcterms:modified xsi:type="dcterms:W3CDTF">2024-05-22T10:02:19Z</dcterms:modified>
</cp:coreProperties>
</file>