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D8253438-2A05-BE9E-6F61-730B5AEC11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1" t="19460" r="27408" b="18689"/>
          <a:stretch/>
        </p:blipFill>
        <p:spPr>
          <a:xfrm>
            <a:off x="339634" y="1471749"/>
            <a:ext cx="2220685" cy="2949346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9745BE60-6AB3-4836-C3EE-8915B880EE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707" y="2840343"/>
            <a:ext cx="1968624" cy="1968624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F27DCDA7-2DC6-EECD-A490-11429DA85E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669" y="1287881"/>
            <a:ext cx="2515949" cy="2515949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(T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シャツ型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3243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オリジナルデザインを印刷して楽しめる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シャツタイプ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U2905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:35×49×9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樹脂他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86D88F8-3544-81B9-1CE6-F23B20FC8C33}"/>
              </a:ext>
            </a:extLst>
          </p:cNvPr>
          <p:cNvGrpSpPr/>
          <p:nvPr/>
        </p:nvGrpSpPr>
        <p:grpSpPr>
          <a:xfrm>
            <a:off x="5133147" y="3918575"/>
            <a:ext cx="1518761" cy="992111"/>
            <a:chOff x="4948883" y="3808412"/>
            <a:chExt cx="1518761" cy="992111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10728D65-A69C-7F70-5440-F5B60466EB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257" t="38607" r="38536" b="35484"/>
            <a:stretch/>
          </p:blipFill>
          <p:spPr>
            <a:xfrm>
              <a:off x="5482126" y="3965750"/>
              <a:ext cx="715519" cy="834773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4948883" y="3808412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230445" y="4205762"/>
            <a:ext cx="1315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フルカラー印刷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余白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㎜程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ホワイト・レッド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90F6CB2-061A-8C65-D464-96C29E970A1F}"/>
              </a:ext>
            </a:extLst>
          </p:cNvPr>
          <p:cNvSpPr txBox="1"/>
          <p:nvPr/>
        </p:nvSpPr>
        <p:spPr>
          <a:xfrm>
            <a:off x="1253287" y="4344045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765</TotalTime>
  <Words>72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26</cp:revision>
  <dcterms:created xsi:type="dcterms:W3CDTF">2023-01-27T06:17:12Z</dcterms:created>
  <dcterms:modified xsi:type="dcterms:W3CDTF">2024-05-22T10:06:23Z</dcterms:modified>
</cp:coreProperties>
</file>